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notesMasterIdLst>
    <p:notesMasterId r:id="rId57"/>
  </p:notesMasterIdLst>
  <p:sldIdLst>
    <p:sldId id="256" r:id="rId4"/>
    <p:sldId id="257" r:id="rId5"/>
    <p:sldId id="258" r:id="rId6"/>
    <p:sldId id="259" r:id="rId7"/>
    <p:sldId id="260" r:id="rId8"/>
    <p:sldId id="261" r:id="rId9"/>
    <p:sldId id="262" r:id="rId10"/>
    <p:sldId id="263" r:id="rId11"/>
    <p:sldId id="264" r:id="rId12"/>
    <p:sldId id="307"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8" r:id="rId5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92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132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tableStyles" Target="tableStyle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notesMaster" Target="notesMasters/notes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5" name="PlaceHolder 1"/>
          <p:cNvSpPr>
            <a:spLocks noGrp="1"/>
          </p:cNvSpPr>
          <p:nvPr>
            <p:ph type="body"/>
          </p:nvPr>
        </p:nvSpPr>
        <p:spPr>
          <a:xfrm>
            <a:off x="756000" y="5078520"/>
            <a:ext cx="6047640" cy="4811040"/>
          </a:xfrm>
          <a:prstGeom prst="rect">
            <a:avLst/>
          </a:prstGeom>
        </p:spPr>
        <p:txBody>
          <a:bodyPr lIns="0" tIns="0" rIns="0" bIns="0"/>
          <a:lstStyle/>
          <a:p>
            <a:r>
              <a:rPr lang="tr-TR" sz="2000" b="0" strike="noStrike" spc="-1">
                <a:solidFill>
                  <a:srgbClr val="000000"/>
                </a:solidFill>
                <a:uFill>
                  <a:solidFill>
                    <a:srgbClr val="FFFFFF"/>
                  </a:solidFill>
                </a:uFill>
                <a:latin typeface="Arial"/>
              </a:rPr>
              <a:t>Notların biçimini düzenlemek için tıklayın</a:t>
            </a:r>
          </a:p>
        </p:txBody>
      </p:sp>
      <p:sp>
        <p:nvSpPr>
          <p:cNvPr id="166" name="PlaceHolder 2"/>
          <p:cNvSpPr>
            <a:spLocks noGrp="1"/>
          </p:cNvSpPr>
          <p:nvPr>
            <p:ph type="hdr"/>
          </p:nvPr>
        </p:nvSpPr>
        <p:spPr>
          <a:xfrm>
            <a:off x="0" y="0"/>
            <a:ext cx="3280680" cy="534240"/>
          </a:xfrm>
          <a:prstGeom prst="rect">
            <a:avLst/>
          </a:prstGeom>
        </p:spPr>
        <p:txBody>
          <a:bodyPr lIns="0" tIns="0" rIns="0" bIns="0"/>
          <a:lstStyle/>
          <a:p>
            <a:r>
              <a:rPr lang="tr-TR" sz="1400" b="0" strike="noStrike" spc="-1">
                <a:solidFill>
                  <a:srgbClr val="000000"/>
                </a:solidFill>
                <a:uFill>
                  <a:solidFill>
                    <a:srgbClr val="FFFFFF"/>
                  </a:solidFill>
                </a:uFill>
                <a:latin typeface="Times New Roman"/>
              </a:rPr>
              <a:t>&lt;header&gt;</a:t>
            </a:r>
          </a:p>
        </p:txBody>
      </p:sp>
      <p:sp>
        <p:nvSpPr>
          <p:cNvPr id="167" name="PlaceHolder 3"/>
          <p:cNvSpPr>
            <a:spLocks noGrp="1"/>
          </p:cNvSpPr>
          <p:nvPr>
            <p:ph type="dt"/>
          </p:nvPr>
        </p:nvSpPr>
        <p:spPr>
          <a:xfrm>
            <a:off x="4278960" y="0"/>
            <a:ext cx="3280680" cy="534240"/>
          </a:xfrm>
          <a:prstGeom prst="rect">
            <a:avLst/>
          </a:prstGeom>
        </p:spPr>
        <p:txBody>
          <a:bodyPr lIns="0" tIns="0" rIns="0" bIns="0"/>
          <a:lstStyle/>
          <a:p>
            <a:pPr algn="r"/>
            <a:r>
              <a:rPr lang="tr-TR" sz="1400" b="0" strike="noStrike" spc="-1">
                <a:solidFill>
                  <a:srgbClr val="000000"/>
                </a:solidFill>
                <a:uFill>
                  <a:solidFill>
                    <a:srgbClr val="FFFFFF"/>
                  </a:solidFill>
                </a:uFill>
                <a:latin typeface="Times New Roman"/>
              </a:rPr>
              <a:t>&lt;date/time&gt;</a:t>
            </a:r>
          </a:p>
        </p:txBody>
      </p:sp>
      <p:sp>
        <p:nvSpPr>
          <p:cNvPr id="168" name="PlaceHolder 4"/>
          <p:cNvSpPr>
            <a:spLocks noGrp="1"/>
          </p:cNvSpPr>
          <p:nvPr>
            <p:ph type="ftr"/>
          </p:nvPr>
        </p:nvSpPr>
        <p:spPr>
          <a:xfrm>
            <a:off x="0" y="10157400"/>
            <a:ext cx="3280680" cy="534240"/>
          </a:xfrm>
          <a:prstGeom prst="rect">
            <a:avLst/>
          </a:prstGeom>
        </p:spPr>
        <p:txBody>
          <a:bodyPr lIns="0" tIns="0" rIns="0" bIns="0" anchor="b"/>
          <a:lstStyle/>
          <a:p>
            <a:r>
              <a:rPr lang="tr-TR" sz="1400" b="0" strike="noStrike" spc="-1">
                <a:solidFill>
                  <a:srgbClr val="000000"/>
                </a:solidFill>
                <a:uFill>
                  <a:solidFill>
                    <a:srgbClr val="FFFFFF"/>
                  </a:solidFill>
                </a:uFill>
                <a:latin typeface="Times New Roman"/>
              </a:rPr>
              <a:t>&lt;footer&gt;</a:t>
            </a:r>
          </a:p>
        </p:txBody>
      </p:sp>
      <p:sp>
        <p:nvSpPr>
          <p:cNvPr id="169" name="PlaceHolder 5"/>
          <p:cNvSpPr>
            <a:spLocks noGrp="1"/>
          </p:cNvSpPr>
          <p:nvPr>
            <p:ph type="sldNum"/>
          </p:nvPr>
        </p:nvSpPr>
        <p:spPr>
          <a:xfrm>
            <a:off x="4278960" y="10157400"/>
            <a:ext cx="3280680" cy="534240"/>
          </a:xfrm>
          <a:prstGeom prst="rect">
            <a:avLst/>
          </a:prstGeom>
        </p:spPr>
        <p:txBody>
          <a:bodyPr lIns="0" tIns="0" rIns="0" bIns="0" anchor="b"/>
          <a:lstStyle/>
          <a:p>
            <a:pPr algn="r"/>
            <a:fld id="{37C38895-E3B3-40AD-897E-AEBA65927C11}" type="slidenum">
              <a:rPr lang="tr-TR" sz="1400" b="0" strike="noStrike" spc="-1">
                <a:solidFill>
                  <a:srgbClr val="000000"/>
                </a:solidFill>
                <a:uFill>
                  <a:solidFill>
                    <a:srgbClr val="FFFFFF"/>
                  </a:solidFill>
                </a:uFill>
                <a:latin typeface="Times New Roman"/>
              </a:rPr>
              <a:t>‹#›</a:t>
            </a:fld>
            <a:endParaRPr lang="tr-TR" sz="14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TextShape 1"/>
          <p:cNvSpPr txBox="1"/>
          <p:nvPr/>
        </p:nvSpPr>
        <p:spPr>
          <a:xfrm>
            <a:off x="3884760" y="8685360"/>
            <a:ext cx="2971440" cy="456840"/>
          </a:xfrm>
          <a:prstGeom prst="rect">
            <a:avLst/>
          </a:prstGeom>
          <a:noFill/>
          <a:ln>
            <a:noFill/>
          </a:ln>
        </p:spPr>
        <p:txBody>
          <a:bodyPr anchor="b"/>
          <a:lstStyle/>
          <a:p>
            <a:endParaRPr lang="tr-TR" sz="2400" b="0" strike="noStrike" spc="-1">
              <a:solidFill>
                <a:srgbClr val="000000"/>
              </a:solidFill>
              <a:uFill>
                <a:solidFill>
                  <a:srgbClr val="FFFFFF"/>
                </a:solidFill>
              </a:uFill>
              <a:latin typeface="Times New Roman"/>
            </a:endParaRPr>
          </a:p>
        </p:txBody>
      </p:sp>
      <p:sp>
        <p:nvSpPr>
          <p:cNvPr id="363" name="PlaceHolder 2"/>
          <p:cNvSpPr>
            <a:spLocks noGrp="1"/>
          </p:cNvSpPr>
          <p:nvPr>
            <p:ph type="body"/>
          </p:nvPr>
        </p:nvSpPr>
        <p:spPr>
          <a:xfrm>
            <a:off x="685800" y="4343400"/>
            <a:ext cx="5486040" cy="4114440"/>
          </a:xfrm>
          <a:prstGeom prst="rect">
            <a:avLst/>
          </a:prstGeom>
        </p:spPr>
        <p:txBody>
          <a:bodyPr/>
          <a:lstStyle/>
          <a:p>
            <a:endParaRPr lang="tr-TR" sz="2000" b="0" strike="noStrike" spc="-1">
              <a:solidFill>
                <a:srgbClr val="000000"/>
              </a:solidFill>
              <a:uFill>
                <a:solidFill>
                  <a:srgbClr val="FFFFFF"/>
                </a:solidFill>
              </a:uFill>
              <a:latin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TextShape 1"/>
          <p:cNvSpPr txBox="1"/>
          <p:nvPr/>
        </p:nvSpPr>
        <p:spPr>
          <a:xfrm>
            <a:off x="3884760" y="8685360"/>
            <a:ext cx="2971440" cy="456840"/>
          </a:xfrm>
          <a:prstGeom prst="rect">
            <a:avLst/>
          </a:prstGeom>
          <a:noFill/>
          <a:ln>
            <a:noFill/>
          </a:ln>
        </p:spPr>
        <p:txBody>
          <a:bodyPr anchor="b"/>
          <a:lstStyle/>
          <a:p>
            <a:endParaRPr lang="tr-TR" sz="2400" b="0" strike="noStrike" spc="-1">
              <a:solidFill>
                <a:srgbClr val="000000"/>
              </a:solidFill>
              <a:uFill>
                <a:solidFill>
                  <a:srgbClr val="FFFFFF"/>
                </a:solidFill>
              </a:uFill>
              <a:latin typeface="Times New Roman"/>
            </a:endParaRPr>
          </a:p>
        </p:txBody>
      </p:sp>
      <p:sp>
        <p:nvSpPr>
          <p:cNvPr id="381" name="PlaceHolder 2"/>
          <p:cNvSpPr>
            <a:spLocks noGrp="1"/>
          </p:cNvSpPr>
          <p:nvPr>
            <p:ph type="body"/>
          </p:nvPr>
        </p:nvSpPr>
        <p:spPr>
          <a:xfrm>
            <a:off x="685800" y="4343400"/>
            <a:ext cx="5486040" cy="4114440"/>
          </a:xfrm>
          <a:prstGeom prst="rect">
            <a:avLst/>
          </a:prstGeom>
        </p:spPr>
        <p:txBody>
          <a:bodyPr/>
          <a:lstStyle/>
          <a:p>
            <a:endParaRPr lang="tr-TR" sz="2000" b="0" strike="noStrike" spc="-1">
              <a:solidFill>
                <a:srgbClr val="000000"/>
              </a:solidFill>
              <a:uFill>
                <a:solidFill>
                  <a:srgbClr val="FFFFFF"/>
                </a:solidFill>
              </a:uFill>
              <a:latin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TextShape 1"/>
          <p:cNvSpPr txBox="1"/>
          <p:nvPr/>
        </p:nvSpPr>
        <p:spPr>
          <a:xfrm>
            <a:off x="3884760" y="8685360"/>
            <a:ext cx="2971440" cy="456840"/>
          </a:xfrm>
          <a:prstGeom prst="rect">
            <a:avLst/>
          </a:prstGeom>
          <a:noFill/>
          <a:ln>
            <a:noFill/>
          </a:ln>
        </p:spPr>
        <p:txBody>
          <a:bodyPr anchor="b"/>
          <a:lstStyle/>
          <a:p>
            <a:endParaRPr lang="tr-TR" sz="2400" b="0" strike="noStrike" spc="-1">
              <a:solidFill>
                <a:srgbClr val="000000"/>
              </a:solidFill>
              <a:uFill>
                <a:solidFill>
                  <a:srgbClr val="FFFFFF"/>
                </a:solidFill>
              </a:uFill>
              <a:latin typeface="Times New Roman"/>
            </a:endParaRPr>
          </a:p>
        </p:txBody>
      </p:sp>
      <p:sp>
        <p:nvSpPr>
          <p:cNvPr id="383" name="PlaceHolder 2"/>
          <p:cNvSpPr>
            <a:spLocks noGrp="1"/>
          </p:cNvSpPr>
          <p:nvPr>
            <p:ph type="body"/>
          </p:nvPr>
        </p:nvSpPr>
        <p:spPr>
          <a:xfrm>
            <a:off x="685800" y="4343400"/>
            <a:ext cx="5486040" cy="4114440"/>
          </a:xfrm>
          <a:prstGeom prst="rect">
            <a:avLst/>
          </a:prstGeom>
        </p:spPr>
        <p:txBody>
          <a:bodyPr/>
          <a:lstStyle/>
          <a:p>
            <a:endParaRPr lang="tr-TR" sz="2000" b="0" strike="noStrike" spc="-1">
              <a:solidFill>
                <a:srgbClr val="000000"/>
              </a:solidFill>
              <a:uFill>
                <a:solidFill>
                  <a:srgbClr val="FFFFFF"/>
                </a:solidFill>
              </a:uFill>
              <a:latin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 name="TextShape 1"/>
          <p:cNvSpPr txBox="1"/>
          <p:nvPr/>
        </p:nvSpPr>
        <p:spPr>
          <a:xfrm>
            <a:off x="3884760" y="8685360"/>
            <a:ext cx="2971440" cy="456840"/>
          </a:xfrm>
          <a:prstGeom prst="rect">
            <a:avLst/>
          </a:prstGeom>
          <a:noFill/>
          <a:ln>
            <a:noFill/>
          </a:ln>
        </p:spPr>
        <p:txBody>
          <a:bodyPr anchor="b"/>
          <a:lstStyle/>
          <a:p>
            <a:endParaRPr lang="tr-TR" sz="2400" b="0" strike="noStrike" spc="-1">
              <a:solidFill>
                <a:srgbClr val="000000"/>
              </a:solidFill>
              <a:uFill>
                <a:solidFill>
                  <a:srgbClr val="FFFFFF"/>
                </a:solidFill>
              </a:uFill>
              <a:latin typeface="Times New Roman"/>
            </a:endParaRPr>
          </a:p>
        </p:txBody>
      </p:sp>
      <p:sp>
        <p:nvSpPr>
          <p:cNvPr id="385" name="PlaceHolder 2"/>
          <p:cNvSpPr>
            <a:spLocks noGrp="1"/>
          </p:cNvSpPr>
          <p:nvPr>
            <p:ph type="body"/>
          </p:nvPr>
        </p:nvSpPr>
        <p:spPr>
          <a:xfrm>
            <a:off x="685800" y="4343400"/>
            <a:ext cx="5486040" cy="4114440"/>
          </a:xfrm>
          <a:prstGeom prst="rect">
            <a:avLst/>
          </a:prstGeom>
        </p:spPr>
        <p:txBody>
          <a:bodyPr/>
          <a:lstStyle/>
          <a:p>
            <a:endParaRPr lang="tr-TR" sz="2000" b="0" strike="noStrike" spc="-1">
              <a:solidFill>
                <a:srgbClr val="000000"/>
              </a:solidFill>
              <a:uFill>
                <a:solidFill>
                  <a:srgbClr val="FFFFFF"/>
                </a:solidFill>
              </a:uFill>
              <a:latin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 name="PlaceHolder 1"/>
          <p:cNvSpPr>
            <a:spLocks noGrp="1"/>
          </p:cNvSpPr>
          <p:nvPr>
            <p:ph type="body"/>
          </p:nvPr>
        </p:nvSpPr>
        <p:spPr>
          <a:xfrm>
            <a:off x="685800" y="4343400"/>
            <a:ext cx="5486040" cy="4114440"/>
          </a:xfrm>
          <a:prstGeom prst="rect">
            <a:avLst/>
          </a:prstGeom>
        </p:spPr>
        <p:txBody>
          <a:bodyPr/>
          <a:lstStyle/>
          <a:p>
            <a:endParaRPr lang="tr-TR" sz="2000" b="0" strike="noStrike" spc="-1">
              <a:solidFill>
                <a:srgbClr val="000000"/>
              </a:solidFill>
              <a:uFill>
                <a:solidFill>
                  <a:srgbClr val="FFFFFF"/>
                </a:solidFill>
              </a:uFill>
              <a:latin typeface="Arial"/>
            </a:endParaRPr>
          </a:p>
        </p:txBody>
      </p:sp>
      <p:sp>
        <p:nvSpPr>
          <p:cNvPr id="387" name="TextShape 2"/>
          <p:cNvSpPr txBox="1"/>
          <p:nvPr/>
        </p:nvSpPr>
        <p:spPr>
          <a:xfrm>
            <a:off x="3884760" y="8685360"/>
            <a:ext cx="2971440" cy="456840"/>
          </a:xfrm>
          <a:prstGeom prst="rect">
            <a:avLst/>
          </a:prstGeom>
          <a:noFill/>
          <a:ln>
            <a:noFill/>
          </a:ln>
        </p:spPr>
        <p:txBody>
          <a:bodyPr anchor="b"/>
          <a:lstStyle/>
          <a:p>
            <a:endParaRPr lang="tr-TR" sz="2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TextShape 1"/>
          <p:cNvSpPr txBox="1"/>
          <p:nvPr/>
        </p:nvSpPr>
        <p:spPr>
          <a:xfrm>
            <a:off x="3884760" y="8685360"/>
            <a:ext cx="2971440" cy="456840"/>
          </a:xfrm>
          <a:prstGeom prst="rect">
            <a:avLst/>
          </a:prstGeom>
          <a:noFill/>
          <a:ln>
            <a:noFill/>
          </a:ln>
        </p:spPr>
        <p:txBody>
          <a:bodyPr anchor="b"/>
          <a:lstStyle/>
          <a:p>
            <a:endParaRPr lang="tr-TR" sz="2400" b="0" strike="noStrike" spc="-1">
              <a:solidFill>
                <a:srgbClr val="000000"/>
              </a:solidFill>
              <a:uFill>
                <a:solidFill>
                  <a:srgbClr val="FFFFFF"/>
                </a:solidFill>
              </a:uFill>
              <a:latin typeface="Times New Roman"/>
            </a:endParaRPr>
          </a:p>
        </p:txBody>
      </p:sp>
      <p:sp>
        <p:nvSpPr>
          <p:cNvPr id="365" name="PlaceHolder 2"/>
          <p:cNvSpPr>
            <a:spLocks noGrp="1"/>
          </p:cNvSpPr>
          <p:nvPr>
            <p:ph type="body"/>
          </p:nvPr>
        </p:nvSpPr>
        <p:spPr>
          <a:xfrm>
            <a:off x="685800" y="4343400"/>
            <a:ext cx="5486040" cy="4114440"/>
          </a:xfrm>
          <a:prstGeom prst="rect">
            <a:avLst/>
          </a:prstGeom>
        </p:spPr>
        <p:txBody>
          <a:bodyPr/>
          <a:lstStyle/>
          <a:p>
            <a:endParaRPr lang="tr-TR" sz="2000" b="0" strike="noStrike" spc="-1">
              <a:solidFill>
                <a:srgbClr val="000000"/>
              </a:solidFill>
              <a:uFill>
                <a:solidFill>
                  <a:srgbClr val="FFFFFF"/>
                </a:solidFill>
              </a:uFill>
              <a:latin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TextShape 1"/>
          <p:cNvSpPr txBox="1"/>
          <p:nvPr/>
        </p:nvSpPr>
        <p:spPr>
          <a:xfrm>
            <a:off x="3884760" y="8685360"/>
            <a:ext cx="2971440" cy="456840"/>
          </a:xfrm>
          <a:prstGeom prst="rect">
            <a:avLst/>
          </a:prstGeom>
          <a:noFill/>
          <a:ln>
            <a:noFill/>
          </a:ln>
        </p:spPr>
        <p:txBody>
          <a:bodyPr anchor="b"/>
          <a:lstStyle/>
          <a:p>
            <a:endParaRPr lang="tr-TR" sz="2400" b="0" strike="noStrike" spc="-1">
              <a:solidFill>
                <a:srgbClr val="000000"/>
              </a:solidFill>
              <a:uFill>
                <a:solidFill>
                  <a:srgbClr val="FFFFFF"/>
                </a:solidFill>
              </a:uFill>
              <a:latin typeface="Times New Roman"/>
            </a:endParaRPr>
          </a:p>
        </p:txBody>
      </p:sp>
      <p:sp>
        <p:nvSpPr>
          <p:cNvPr id="367" name="PlaceHolder 2"/>
          <p:cNvSpPr>
            <a:spLocks noGrp="1"/>
          </p:cNvSpPr>
          <p:nvPr>
            <p:ph type="body"/>
          </p:nvPr>
        </p:nvSpPr>
        <p:spPr>
          <a:xfrm>
            <a:off x="685800" y="4343400"/>
            <a:ext cx="5486040" cy="4114440"/>
          </a:xfrm>
          <a:prstGeom prst="rect">
            <a:avLst/>
          </a:prstGeom>
        </p:spPr>
        <p:txBody>
          <a:bodyPr/>
          <a:lstStyle/>
          <a:p>
            <a:endParaRPr lang="tr-TR" sz="2000" b="0" strike="noStrike" spc="-1">
              <a:solidFill>
                <a:srgbClr val="000000"/>
              </a:solidFill>
              <a:uFill>
                <a:solidFill>
                  <a:srgbClr val="FFFFFF"/>
                </a:solidFill>
              </a:uFill>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TextShape 1"/>
          <p:cNvSpPr txBox="1"/>
          <p:nvPr/>
        </p:nvSpPr>
        <p:spPr>
          <a:xfrm>
            <a:off x="3884760" y="8685360"/>
            <a:ext cx="2971440" cy="456840"/>
          </a:xfrm>
          <a:prstGeom prst="rect">
            <a:avLst/>
          </a:prstGeom>
          <a:noFill/>
          <a:ln>
            <a:noFill/>
          </a:ln>
        </p:spPr>
        <p:txBody>
          <a:bodyPr anchor="b"/>
          <a:lstStyle/>
          <a:p>
            <a:endParaRPr lang="tr-TR" sz="2400" b="0" strike="noStrike" spc="-1">
              <a:solidFill>
                <a:srgbClr val="000000"/>
              </a:solidFill>
              <a:uFill>
                <a:solidFill>
                  <a:srgbClr val="FFFFFF"/>
                </a:solidFill>
              </a:uFill>
              <a:latin typeface="Times New Roman"/>
            </a:endParaRPr>
          </a:p>
        </p:txBody>
      </p:sp>
      <p:sp>
        <p:nvSpPr>
          <p:cNvPr id="369" name="PlaceHolder 2"/>
          <p:cNvSpPr>
            <a:spLocks noGrp="1"/>
          </p:cNvSpPr>
          <p:nvPr>
            <p:ph type="body"/>
          </p:nvPr>
        </p:nvSpPr>
        <p:spPr>
          <a:xfrm>
            <a:off x="685800" y="4343400"/>
            <a:ext cx="5486040" cy="4114440"/>
          </a:xfrm>
          <a:prstGeom prst="rect">
            <a:avLst/>
          </a:prstGeom>
        </p:spPr>
        <p:txBody>
          <a:bodyPr/>
          <a:lstStyle/>
          <a:p>
            <a:endParaRPr lang="tr-TR" sz="2000" b="0" strike="noStrike" spc="-1">
              <a:solidFill>
                <a:srgbClr val="000000"/>
              </a:solidFill>
              <a:uFill>
                <a:solidFill>
                  <a:srgbClr val="FFFFFF"/>
                </a:solidFill>
              </a:uFill>
              <a:latin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TextShape 1"/>
          <p:cNvSpPr txBox="1"/>
          <p:nvPr/>
        </p:nvSpPr>
        <p:spPr>
          <a:xfrm>
            <a:off x="3884760" y="8685360"/>
            <a:ext cx="2971440" cy="456840"/>
          </a:xfrm>
          <a:prstGeom prst="rect">
            <a:avLst/>
          </a:prstGeom>
          <a:noFill/>
          <a:ln>
            <a:noFill/>
          </a:ln>
        </p:spPr>
        <p:txBody>
          <a:bodyPr anchor="b"/>
          <a:lstStyle/>
          <a:p>
            <a:endParaRPr lang="tr-TR" sz="2400" b="0" strike="noStrike" spc="-1">
              <a:solidFill>
                <a:srgbClr val="000000"/>
              </a:solidFill>
              <a:uFill>
                <a:solidFill>
                  <a:srgbClr val="FFFFFF"/>
                </a:solidFill>
              </a:uFill>
              <a:latin typeface="Times New Roman"/>
            </a:endParaRPr>
          </a:p>
        </p:txBody>
      </p:sp>
      <p:sp>
        <p:nvSpPr>
          <p:cNvPr id="371" name="PlaceHolder 2"/>
          <p:cNvSpPr>
            <a:spLocks noGrp="1"/>
          </p:cNvSpPr>
          <p:nvPr>
            <p:ph type="body"/>
          </p:nvPr>
        </p:nvSpPr>
        <p:spPr>
          <a:xfrm>
            <a:off x="685800" y="4343400"/>
            <a:ext cx="5486040" cy="4114440"/>
          </a:xfrm>
          <a:prstGeom prst="rect">
            <a:avLst/>
          </a:prstGeom>
        </p:spPr>
        <p:txBody>
          <a:bodyPr/>
          <a:lstStyle/>
          <a:p>
            <a:endParaRPr lang="tr-TR" sz="2000" b="0" strike="noStrike" spc="-1">
              <a:solidFill>
                <a:srgbClr val="000000"/>
              </a:solidFill>
              <a:uFill>
                <a:solidFill>
                  <a:srgbClr val="FFFFFF"/>
                </a:solidFill>
              </a:uFill>
              <a:latin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TextShape 1"/>
          <p:cNvSpPr txBox="1"/>
          <p:nvPr/>
        </p:nvSpPr>
        <p:spPr>
          <a:xfrm>
            <a:off x="3884760" y="8685360"/>
            <a:ext cx="2971440" cy="456840"/>
          </a:xfrm>
          <a:prstGeom prst="rect">
            <a:avLst/>
          </a:prstGeom>
          <a:noFill/>
          <a:ln>
            <a:noFill/>
          </a:ln>
        </p:spPr>
        <p:txBody>
          <a:bodyPr anchor="b"/>
          <a:lstStyle/>
          <a:p>
            <a:endParaRPr lang="tr-TR" sz="2400" b="0" strike="noStrike" spc="-1">
              <a:solidFill>
                <a:srgbClr val="000000"/>
              </a:solidFill>
              <a:uFill>
                <a:solidFill>
                  <a:srgbClr val="FFFFFF"/>
                </a:solidFill>
              </a:uFill>
              <a:latin typeface="Times New Roman"/>
            </a:endParaRPr>
          </a:p>
        </p:txBody>
      </p:sp>
      <p:sp>
        <p:nvSpPr>
          <p:cNvPr id="373" name="PlaceHolder 2"/>
          <p:cNvSpPr>
            <a:spLocks noGrp="1"/>
          </p:cNvSpPr>
          <p:nvPr>
            <p:ph type="body"/>
          </p:nvPr>
        </p:nvSpPr>
        <p:spPr>
          <a:xfrm>
            <a:off x="685800" y="4343400"/>
            <a:ext cx="5486040" cy="4114440"/>
          </a:xfrm>
          <a:prstGeom prst="rect">
            <a:avLst/>
          </a:prstGeom>
        </p:spPr>
        <p:txBody>
          <a:bodyPr/>
          <a:lstStyle/>
          <a:p>
            <a:endParaRPr lang="tr-TR" sz="2000" b="0" strike="noStrike" spc="-1">
              <a:solidFill>
                <a:srgbClr val="000000"/>
              </a:solidFill>
              <a:uFill>
                <a:solidFill>
                  <a:srgbClr val="FFFFFF"/>
                </a:solidFill>
              </a:uFill>
              <a:latin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TextShape 1"/>
          <p:cNvSpPr txBox="1"/>
          <p:nvPr/>
        </p:nvSpPr>
        <p:spPr>
          <a:xfrm>
            <a:off x="3884760" y="8685360"/>
            <a:ext cx="2971440" cy="456840"/>
          </a:xfrm>
          <a:prstGeom prst="rect">
            <a:avLst/>
          </a:prstGeom>
          <a:noFill/>
          <a:ln>
            <a:noFill/>
          </a:ln>
        </p:spPr>
        <p:txBody>
          <a:bodyPr anchor="b"/>
          <a:lstStyle/>
          <a:p>
            <a:endParaRPr lang="tr-TR" sz="2400" b="0" strike="noStrike" spc="-1">
              <a:solidFill>
                <a:srgbClr val="000000"/>
              </a:solidFill>
              <a:uFill>
                <a:solidFill>
                  <a:srgbClr val="FFFFFF"/>
                </a:solidFill>
              </a:uFill>
              <a:latin typeface="Times New Roman"/>
            </a:endParaRPr>
          </a:p>
        </p:txBody>
      </p:sp>
      <p:sp>
        <p:nvSpPr>
          <p:cNvPr id="375" name="PlaceHolder 2"/>
          <p:cNvSpPr>
            <a:spLocks noGrp="1"/>
          </p:cNvSpPr>
          <p:nvPr>
            <p:ph type="body"/>
          </p:nvPr>
        </p:nvSpPr>
        <p:spPr>
          <a:xfrm>
            <a:off x="685800" y="4343400"/>
            <a:ext cx="5486040" cy="4114440"/>
          </a:xfrm>
          <a:prstGeom prst="rect">
            <a:avLst/>
          </a:prstGeom>
        </p:spPr>
        <p:txBody>
          <a:bodyPr/>
          <a:lstStyle/>
          <a:p>
            <a:endParaRPr lang="tr-TR" sz="2000" b="0" strike="noStrike" spc="-1">
              <a:solidFill>
                <a:srgbClr val="000000"/>
              </a:solidFill>
              <a:uFill>
                <a:solidFill>
                  <a:srgbClr val="FFFFFF"/>
                </a:solidFill>
              </a:uFill>
              <a:latin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TextShape 1"/>
          <p:cNvSpPr txBox="1"/>
          <p:nvPr/>
        </p:nvSpPr>
        <p:spPr>
          <a:xfrm>
            <a:off x="3884760" y="8685360"/>
            <a:ext cx="2971440" cy="456840"/>
          </a:xfrm>
          <a:prstGeom prst="rect">
            <a:avLst/>
          </a:prstGeom>
          <a:noFill/>
          <a:ln>
            <a:noFill/>
          </a:ln>
        </p:spPr>
        <p:txBody>
          <a:bodyPr anchor="b"/>
          <a:lstStyle/>
          <a:p>
            <a:endParaRPr lang="tr-TR" sz="2400" b="0" strike="noStrike" spc="-1">
              <a:solidFill>
                <a:srgbClr val="000000"/>
              </a:solidFill>
              <a:uFill>
                <a:solidFill>
                  <a:srgbClr val="FFFFFF"/>
                </a:solidFill>
              </a:uFill>
              <a:latin typeface="Times New Roman"/>
            </a:endParaRPr>
          </a:p>
        </p:txBody>
      </p:sp>
      <p:sp>
        <p:nvSpPr>
          <p:cNvPr id="377" name="PlaceHolder 2"/>
          <p:cNvSpPr>
            <a:spLocks noGrp="1"/>
          </p:cNvSpPr>
          <p:nvPr>
            <p:ph type="body"/>
          </p:nvPr>
        </p:nvSpPr>
        <p:spPr>
          <a:xfrm>
            <a:off x="685800" y="4343400"/>
            <a:ext cx="5486040" cy="4114440"/>
          </a:xfrm>
          <a:prstGeom prst="rect">
            <a:avLst/>
          </a:prstGeom>
        </p:spPr>
        <p:txBody>
          <a:bodyPr/>
          <a:lstStyle/>
          <a:p>
            <a:endParaRPr lang="tr-TR" sz="2000" b="0" strike="noStrike" spc="-1">
              <a:solidFill>
                <a:srgbClr val="000000"/>
              </a:solidFill>
              <a:uFill>
                <a:solidFill>
                  <a:srgbClr val="FFFFFF"/>
                </a:solidFill>
              </a:uFill>
              <a:latin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TextShape 1"/>
          <p:cNvSpPr txBox="1"/>
          <p:nvPr/>
        </p:nvSpPr>
        <p:spPr>
          <a:xfrm>
            <a:off x="3884760" y="8685360"/>
            <a:ext cx="2971440" cy="456840"/>
          </a:xfrm>
          <a:prstGeom prst="rect">
            <a:avLst/>
          </a:prstGeom>
          <a:noFill/>
          <a:ln>
            <a:noFill/>
          </a:ln>
        </p:spPr>
        <p:txBody>
          <a:bodyPr anchor="b"/>
          <a:lstStyle/>
          <a:p>
            <a:endParaRPr lang="tr-TR" sz="2400" b="0" strike="noStrike" spc="-1">
              <a:solidFill>
                <a:srgbClr val="000000"/>
              </a:solidFill>
              <a:uFill>
                <a:solidFill>
                  <a:srgbClr val="FFFFFF"/>
                </a:solidFill>
              </a:uFill>
              <a:latin typeface="Times New Roman"/>
            </a:endParaRPr>
          </a:p>
        </p:txBody>
      </p:sp>
      <p:sp>
        <p:nvSpPr>
          <p:cNvPr id="379" name="PlaceHolder 2"/>
          <p:cNvSpPr>
            <a:spLocks noGrp="1"/>
          </p:cNvSpPr>
          <p:nvPr>
            <p:ph type="body"/>
          </p:nvPr>
        </p:nvSpPr>
        <p:spPr>
          <a:xfrm>
            <a:off x="685800" y="4343400"/>
            <a:ext cx="5486040" cy="4114440"/>
          </a:xfrm>
          <a:prstGeom prst="rect">
            <a:avLst/>
          </a:prstGeom>
        </p:spPr>
        <p:txBody>
          <a:bodyPr/>
          <a:lstStyle/>
          <a:p>
            <a:endParaRPr lang="tr-TR" sz="2000" b="0" strike="noStrike" spc="-1">
              <a:solidFill>
                <a:srgbClr val="000000"/>
              </a:solidFill>
              <a:uFill>
                <a:solidFill>
                  <a:srgbClr val="FFFFFF"/>
                </a:solidFill>
              </a:uFill>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301680" y="228600"/>
            <a:ext cx="8534160" cy="758520"/>
          </a:xfrm>
          <a:prstGeom prst="rect">
            <a:avLst/>
          </a:prstGeom>
        </p:spPr>
        <p:txBody>
          <a:bodyPr lIns="0" tIns="0" rIns="0" bIns="0" anchor="ctr"/>
          <a:lstStyle/>
          <a:p>
            <a:endParaRPr lang="tr-TR" sz="1800" b="0" strike="noStrike" spc="-1">
              <a:solidFill>
                <a:srgbClr val="000000"/>
              </a:solidFill>
              <a:uFill>
                <a:solidFill>
                  <a:srgbClr val="FFFFFF"/>
                </a:solidFill>
              </a:uFill>
              <a:latin typeface="Georgia"/>
            </a:endParaRPr>
          </a:p>
        </p:txBody>
      </p:sp>
      <p:sp>
        <p:nvSpPr>
          <p:cNvPr id="45" name="PlaceHolder 2"/>
          <p:cNvSpPr>
            <a:spLocks noGrp="1"/>
          </p:cNvSpPr>
          <p:nvPr>
            <p:ph type="body"/>
          </p:nvPr>
        </p:nvSpPr>
        <p:spPr>
          <a:xfrm>
            <a:off x="301680" y="1527120"/>
            <a:ext cx="8503560" cy="2180520"/>
          </a:xfrm>
          <a:prstGeom prst="rect">
            <a:avLst/>
          </a:prstGeom>
        </p:spPr>
        <p:txBody>
          <a:bodyPr lIns="0" tIns="0" rIns="0" bIns="0"/>
          <a:lstStyle/>
          <a:p>
            <a:endParaRPr lang="tr-TR" sz="2700" b="0" strike="noStrike" spc="-1">
              <a:solidFill>
                <a:srgbClr val="000000"/>
              </a:solidFill>
              <a:uFill>
                <a:solidFill>
                  <a:srgbClr val="FFFFFF"/>
                </a:solidFill>
              </a:uFill>
              <a:latin typeface="Georgia"/>
            </a:endParaRPr>
          </a:p>
        </p:txBody>
      </p:sp>
      <p:sp>
        <p:nvSpPr>
          <p:cNvPr id="46" name="PlaceHolder 3"/>
          <p:cNvSpPr>
            <a:spLocks noGrp="1"/>
          </p:cNvSpPr>
          <p:nvPr>
            <p:ph type="body"/>
          </p:nvPr>
        </p:nvSpPr>
        <p:spPr>
          <a:xfrm>
            <a:off x="301680" y="3915360"/>
            <a:ext cx="8503560" cy="2180520"/>
          </a:xfrm>
          <a:prstGeom prst="rect">
            <a:avLst/>
          </a:prstGeom>
        </p:spPr>
        <p:txBody>
          <a:bodyPr lIns="0" tIns="0" rIns="0" bIns="0"/>
          <a:lstStyle/>
          <a:p>
            <a:endParaRPr lang="tr-TR" sz="2700" b="0" strike="noStrike" spc="-1">
              <a:solidFill>
                <a:srgbClr val="000000"/>
              </a:solidFill>
              <a:uFill>
                <a:solidFill>
                  <a:srgbClr val="FFFFFF"/>
                </a:solidFill>
              </a:uFill>
              <a:latin typeface="Georgia"/>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301680" y="228600"/>
            <a:ext cx="8534160" cy="758520"/>
          </a:xfrm>
          <a:prstGeom prst="rect">
            <a:avLst/>
          </a:prstGeom>
        </p:spPr>
        <p:txBody>
          <a:bodyPr lIns="0" tIns="0" rIns="0" bIns="0" anchor="ctr"/>
          <a:lstStyle/>
          <a:p>
            <a:endParaRPr lang="tr-TR" sz="1800" b="0" strike="noStrike" spc="-1">
              <a:solidFill>
                <a:srgbClr val="000000"/>
              </a:solidFill>
              <a:uFill>
                <a:solidFill>
                  <a:srgbClr val="FFFFFF"/>
                </a:solidFill>
              </a:uFill>
              <a:latin typeface="Georgia"/>
            </a:endParaRPr>
          </a:p>
        </p:txBody>
      </p:sp>
      <p:sp>
        <p:nvSpPr>
          <p:cNvPr id="48" name="PlaceHolder 2"/>
          <p:cNvSpPr>
            <a:spLocks noGrp="1"/>
          </p:cNvSpPr>
          <p:nvPr>
            <p:ph type="body"/>
          </p:nvPr>
        </p:nvSpPr>
        <p:spPr>
          <a:xfrm>
            <a:off x="301680" y="1527120"/>
            <a:ext cx="4149720" cy="2180520"/>
          </a:xfrm>
          <a:prstGeom prst="rect">
            <a:avLst/>
          </a:prstGeom>
        </p:spPr>
        <p:txBody>
          <a:bodyPr lIns="0" tIns="0" rIns="0" bIns="0"/>
          <a:lstStyle/>
          <a:p>
            <a:endParaRPr lang="tr-TR" sz="2700" b="0" strike="noStrike" spc="-1">
              <a:solidFill>
                <a:srgbClr val="000000"/>
              </a:solidFill>
              <a:uFill>
                <a:solidFill>
                  <a:srgbClr val="FFFFFF"/>
                </a:solidFill>
              </a:uFill>
              <a:latin typeface="Georgia"/>
            </a:endParaRPr>
          </a:p>
        </p:txBody>
      </p:sp>
      <p:sp>
        <p:nvSpPr>
          <p:cNvPr id="49" name="PlaceHolder 3"/>
          <p:cNvSpPr>
            <a:spLocks noGrp="1"/>
          </p:cNvSpPr>
          <p:nvPr>
            <p:ph type="body"/>
          </p:nvPr>
        </p:nvSpPr>
        <p:spPr>
          <a:xfrm>
            <a:off x="4659120" y="1527120"/>
            <a:ext cx="4149720" cy="2180520"/>
          </a:xfrm>
          <a:prstGeom prst="rect">
            <a:avLst/>
          </a:prstGeom>
        </p:spPr>
        <p:txBody>
          <a:bodyPr lIns="0" tIns="0" rIns="0" bIns="0"/>
          <a:lstStyle/>
          <a:p>
            <a:endParaRPr lang="tr-TR" sz="2700" b="0" strike="noStrike" spc="-1">
              <a:solidFill>
                <a:srgbClr val="000000"/>
              </a:solidFill>
              <a:uFill>
                <a:solidFill>
                  <a:srgbClr val="FFFFFF"/>
                </a:solidFill>
              </a:uFill>
              <a:latin typeface="Georgia"/>
            </a:endParaRPr>
          </a:p>
        </p:txBody>
      </p:sp>
      <p:sp>
        <p:nvSpPr>
          <p:cNvPr id="50" name="PlaceHolder 4"/>
          <p:cNvSpPr>
            <a:spLocks noGrp="1"/>
          </p:cNvSpPr>
          <p:nvPr>
            <p:ph type="body"/>
          </p:nvPr>
        </p:nvSpPr>
        <p:spPr>
          <a:xfrm>
            <a:off x="4659120" y="3915360"/>
            <a:ext cx="4149720" cy="2180520"/>
          </a:xfrm>
          <a:prstGeom prst="rect">
            <a:avLst/>
          </a:prstGeom>
        </p:spPr>
        <p:txBody>
          <a:bodyPr lIns="0" tIns="0" rIns="0" bIns="0"/>
          <a:lstStyle/>
          <a:p>
            <a:endParaRPr lang="tr-TR" sz="2700" b="0" strike="noStrike" spc="-1">
              <a:solidFill>
                <a:srgbClr val="000000"/>
              </a:solidFill>
              <a:uFill>
                <a:solidFill>
                  <a:srgbClr val="FFFFFF"/>
                </a:solidFill>
              </a:uFill>
              <a:latin typeface="Georgia"/>
            </a:endParaRPr>
          </a:p>
        </p:txBody>
      </p:sp>
      <p:sp>
        <p:nvSpPr>
          <p:cNvPr id="51" name="PlaceHolder 5"/>
          <p:cNvSpPr>
            <a:spLocks noGrp="1"/>
          </p:cNvSpPr>
          <p:nvPr>
            <p:ph type="body"/>
          </p:nvPr>
        </p:nvSpPr>
        <p:spPr>
          <a:xfrm>
            <a:off x="301680" y="3915360"/>
            <a:ext cx="4149720" cy="2180520"/>
          </a:xfrm>
          <a:prstGeom prst="rect">
            <a:avLst/>
          </a:prstGeom>
        </p:spPr>
        <p:txBody>
          <a:bodyPr lIns="0" tIns="0" rIns="0" bIns="0"/>
          <a:lstStyle/>
          <a:p>
            <a:endParaRPr lang="tr-TR" sz="2700" b="0" strike="noStrike" spc="-1">
              <a:solidFill>
                <a:srgbClr val="000000"/>
              </a:solidFill>
              <a:uFill>
                <a:solidFill>
                  <a:srgbClr val="FFFFFF"/>
                </a:solidFill>
              </a:uFill>
              <a:latin typeface="Georgia"/>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301680" y="228600"/>
            <a:ext cx="8534160" cy="758520"/>
          </a:xfrm>
          <a:prstGeom prst="rect">
            <a:avLst/>
          </a:prstGeom>
        </p:spPr>
        <p:txBody>
          <a:bodyPr lIns="0" tIns="0" rIns="0" bIns="0" anchor="ctr"/>
          <a:lstStyle/>
          <a:p>
            <a:endParaRPr lang="tr-TR" sz="1800" b="0" strike="noStrike" spc="-1">
              <a:solidFill>
                <a:srgbClr val="000000"/>
              </a:solidFill>
              <a:uFill>
                <a:solidFill>
                  <a:srgbClr val="FFFFFF"/>
                </a:solidFill>
              </a:uFill>
              <a:latin typeface="Georgia"/>
            </a:endParaRPr>
          </a:p>
        </p:txBody>
      </p:sp>
      <p:sp>
        <p:nvSpPr>
          <p:cNvPr id="53" name="PlaceHolder 2"/>
          <p:cNvSpPr>
            <a:spLocks noGrp="1"/>
          </p:cNvSpPr>
          <p:nvPr>
            <p:ph type="body"/>
          </p:nvPr>
        </p:nvSpPr>
        <p:spPr>
          <a:xfrm>
            <a:off x="301680" y="1527120"/>
            <a:ext cx="2737800" cy="2180520"/>
          </a:xfrm>
          <a:prstGeom prst="rect">
            <a:avLst/>
          </a:prstGeom>
        </p:spPr>
        <p:txBody>
          <a:bodyPr lIns="0" tIns="0" rIns="0" bIns="0"/>
          <a:lstStyle/>
          <a:p>
            <a:endParaRPr lang="tr-TR" sz="2700" b="0" strike="noStrike" spc="-1">
              <a:solidFill>
                <a:srgbClr val="000000"/>
              </a:solidFill>
              <a:uFill>
                <a:solidFill>
                  <a:srgbClr val="FFFFFF"/>
                </a:solidFill>
              </a:uFill>
              <a:latin typeface="Georgia"/>
            </a:endParaRPr>
          </a:p>
        </p:txBody>
      </p:sp>
      <p:sp>
        <p:nvSpPr>
          <p:cNvPr id="54" name="PlaceHolder 3"/>
          <p:cNvSpPr>
            <a:spLocks noGrp="1"/>
          </p:cNvSpPr>
          <p:nvPr>
            <p:ph type="body"/>
          </p:nvPr>
        </p:nvSpPr>
        <p:spPr>
          <a:xfrm>
            <a:off x="3176640" y="1527120"/>
            <a:ext cx="2737800" cy="2180520"/>
          </a:xfrm>
          <a:prstGeom prst="rect">
            <a:avLst/>
          </a:prstGeom>
        </p:spPr>
        <p:txBody>
          <a:bodyPr lIns="0" tIns="0" rIns="0" bIns="0"/>
          <a:lstStyle/>
          <a:p>
            <a:endParaRPr lang="tr-TR" sz="2700" b="0" strike="noStrike" spc="-1">
              <a:solidFill>
                <a:srgbClr val="000000"/>
              </a:solidFill>
              <a:uFill>
                <a:solidFill>
                  <a:srgbClr val="FFFFFF"/>
                </a:solidFill>
              </a:uFill>
              <a:latin typeface="Georgia"/>
            </a:endParaRPr>
          </a:p>
        </p:txBody>
      </p:sp>
      <p:sp>
        <p:nvSpPr>
          <p:cNvPr id="55" name="PlaceHolder 4"/>
          <p:cNvSpPr>
            <a:spLocks noGrp="1"/>
          </p:cNvSpPr>
          <p:nvPr>
            <p:ph type="body"/>
          </p:nvPr>
        </p:nvSpPr>
        <p:spPr>
          <a:xfrm>
            <a:off x="6051960" y="1527120"/>
            <a:ext cx="2737800" cy="2180520"/>
          </a:xfrm>
          <a:prstGeom prst="rect">
            <a:avLst/>
          </a:prstGeom>
        </p:spPr>
        <p:txBody>
          <a:bodyPr lIns="0" tIns="0" rIns="0" bIns="0"/>
          <a:lstStyle/>
          <a:p>
            <a:endParaRPr lang="tr-TR" sz="2700" b="0" strike="noStrike" spc="-1">
              <a:solidFill>
                <a:srgbClr val="000000"/>
              </a:solidFill>
              <a:uFill>
                <a:solidFill>
                  <a:srgbClr val="FFFFFF"/>
                </a:solidFill>
              </a:uFill>
              <a:latin typeface="Georgia"/>
            </a:endParaRPr>
          </a:p>
        </p:txBody>
      </p:sp>
      <p:sp>
        <p:nvSpPr>
          <p:cNvPr id="56" name="PlaceHolder 5"/>
          <p:cNvSpPr>
            <a:spLocks noGrp="1"/>
          </p:cNvSpPr>
          <p:nvPr>
            <p:ph type="body"/>
          </p:nvPr>
        </p:nvSpPr>
        <p:spPr>
          <a:xfrm>
            <a:off x="6051960" y="3915360"/>
            <a:ext cx="2737800" cy="2180520"/>
          </a:xfrm>
          <a:prstGeom prst="rect">
            <a:avLst/>
          </a:prstGeom>
        </p:spPr>
        <p:txBody>
          <a:bodyPr lIns="0" tIns="0" rIns="0" bIns="0"/>
          <a:lstStyle/>
          <a:p>
            <a:endParaRPr lang="tr-TR" sz="2700" b="0" strike="noStrike" spc="-1">
              <a:solidFill>
                <a:srgbClr val="000000"/>
              </a:solidFill>
              <a:uFill>
                <a:solidFill>
                  <a:srgbClr val="FFFFFF"/>
                </a:solidFill>
              </a:uFill>
              <a:latin typeface="Georgia"/>
            </a:endParaRPr>
          </a:p>
        </p:txBody>
      </p:sp>
      <p:sp>
        <p:nvSpPr>
          <p:cNvPr id="57" name="PlaceHolder 6"/>
          <p:cNvSpPr>
            <a:spLocks noGrp="1"/>
          </p:cNvSpPr>
          <p:nvPr>
            <p:ph type="body"/>
          </p:nvPr>
        </p:nvSpPr>
        <p:spPr>
          <a:xfrm>
            <a:off x="3176640" y="3915360"/>
            <a:ext cx="2737800" cy="2180520"/>
          </a:xfrm>
          <a:prstGeom prst="rect">
            <a:avLst/>
          </a:prstGeom>
        </p:spPr>
        <p:txBody>
          <a:bodyPr lIns="0" tIns="0" rIns="0" bIns="0"/>
          <a:lstStyle/>
          <a:p>
            <a:endParaRPr lang="tr-TR" sz="2700" b="0" strike="noStrike" spc="-1">
              <a:solidFill>
                <a:srgbClr val="000000"/>
              </a:solidFill>
              <a:uFill>
                <a:solidFill>
                  <a:srgbClr val="FFFFFF"/>
                </a:solidFill>
              </a:uFill>
              <a:latin typeface="Georgia"/>
            </a:endParaRPr>
          </a:p>
        </p:txBody>
      </p:sp>
      <p:sp>
        <p:nvSpPr>
          <p:cNvPr id="58" name="PlaceHolder 7"/>
          <p:cNvSpPr>
            <a:spLocks noGrp="1"/>
          </p:cNvSpPr>
          <p:nvPr>
            <p:ph type="body"/>
          </p:nvPr>
        </p:nvSpPr>
        <p:spPr>
          <a:xfrm>
            <a:off x="301680" y="3915360"/>
            <a:ext cx="2737800" cy="2180520"/>
          </a:xfrm>
          <a:prstGeom prst="rect">
            <a:avLst/>
          </a:prstGeom>
        </p:spPr>
        <p:txBody>
          <a:bodyPr lIns="0" tIns="0" rIns="0" bIns="0"/>
          <a:lstStyle/>
          <a:p>
            <a:endParaRPr lang="tr-TR" sz="2700" b="0" strike="noStrike" spc="-1">
              <a:solidFill>
                <a:srgbClr val="000000"/>
              </a:solidFill>
              <a:uFill>
                <a:solidFill>
                  <a:srgbClr val="FFFFFF"/>
                </a:solidFill>
              </a:uFill>
              <a:latin typeface="Georgia"/>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3" name="PlaceHolder 1"/>
          <p:cNvSpPr>
            <a:spLocks noGrp="1"/>
          </p:cNvSpPr>
          <p:nvPr>
            <p:ph type="title"/>
          </p:nvPr>
        </p:nvSpPr>
        <p:spPr>
          <a:xfrm>
            <a:off x="301680" y="228600"/>
            <a:ext cx="8534160" cy="758520"/>
          </a:xfrm>
          <a:prstGeom prst="rect">
            <a:avLst/>
          </a:prstGeom>
        </p:spPr>
        <p:txBody>
          <a:bodyPr lIns="0" tIns="0" rIns="0" bIns="0" anchor="ctr"/>
          <a:lstStyle/>
          <a:p>
            <a:endParaRPr lang="tr-TR" sz="1800" b="0" strike="noStrike" spc="-1">
              <a:solidFill>
                <a:srgbClr val="000000"/>
              </a:solidFill>
              <a:uFill>
                <a:solidFill>
                  <a:srgbClr val="FFFFFF"/>
                </a:solidFill>
              </a:uFill>
              <a:latin typeface="Georgia"/>
            </a:endParaRPr>
          </a:p>
        </p:txBody>
      </p:sp>
      <p:sp>
        <p:nvSpPr>
          <p:cNvPr id="74" name="PlaceHolder 2"/>
          <p:cNvSpPr>
            <a:spLocks noGrp="1"/>
          </p:cNvSpPr>
          <p:nvPr>
            <p:ph type="subTitle"/>
          </p:nvPr>
        </p:nvSpPr>
        <p:spPr>
          <a:xfrm>
            <a:off x="301680" y="1527120"/>
            <a:ext cx="8503560" cy="4571640"/>
          </a:xfrm>
          <a:prstGeom prst="rect">
            <a:avLst/>
          </a:prstGeom>
        </p:spPr>
        <p:txBody>
          <a:bodyPr lIns="0" tIns="0" rIns="0" bIns="0" anchor="ctr"/>
          <a:lstStyle/>
          <a:p>
            <a:pPr algn="ctr"/>
            <a:endParaRPr lang="tr-T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301680" y="228600"/>
            <a:ext cx="8534160" cy="758520"/>
          </a:xfrm>
          <a:prstGeom prst="rect">
            <a:avLst/>
          </a:prstGeom>
        </p:spPr>
        <p:txBody>
          <a:bodyPr lIns="0" tIns="0" rIns="0" bIns="0" anchor="ctr"/>
          <a:lstStyle/>
          <a:p>
            <a:endParaRPr lang="tr-TR" sz="1800" b="0" strike="noStrike" spc="-1">
              <a:solidFill>
                <a:srgbClr val="000000"/>
              </a:solidFill>
              <a:uFill>
                <a:solidFill>
                  <a:srgbClr val="FFFFFF"/>
                </a:solidFill>
              </a:uFill>
              <a:latin typeface="Georgia"/>
            </a:endParaRPr>
          </a:p>
        </p:txBody>
      </p:sp>
      <p:sp>
        <p:nvSpPr>
          <p:cNvPr id="76" name="PlaceHolder 2"/>
          <p:cNvSpPr>
            <a:spLocks noGrp="1"/>
          </p:cNvSpPr>
          <p:nvPr>
            <p:ph type="body"/>
          </p:nvPr>
        </p:nvSpPr>
        <p:spPr>
          <a:xfrm>
            <a:off x="301680" y="1527120"/>
            <a:ext cx="8503560" cy="4571640"/>
          </a:xfrm>
          <a:prstGeom prst="rect">
            <a:avLst/>
          </a:prstGeom>
        </p:spPr>
        <p:txBody>
          <a:bodyPr lIns="0" tIns="0" rIns="0" bIns="0"/>
          <a:lstStyle/>
          <a:p>
            <a:endParaRPr lang="tr-TR" sz="2700" b="0" strike="noStrike" spc="-1">
              <a:solidFill>
                <a:srgbClr val="000000"/>
              </a:solidFill>
              <a:uFill>
                <a:solidFill>
                  <a:srgbClr val="FFFFFF"/>
                </a:solidFill>
              </a:uFill>
              <a:latin typeface="Georgia"/>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301680" y="228600"/>
            <a:ext cx="8534160" cy="758520"/>
          </a:xfrm>
          <a:prstGeom prst="rect">
            <a:avLst/>
          </a:prstGeom>
        </p:spPr>
        <p:txBody>
          <a:bodyPr lIns="0" tIns="0" rIns="0" bIns="0" anchor="ctr"/>
          <a:lstStyle/>
          <a:p>
            <a:endParaRPr lang="tr-TR" sz="1800" b="0" strike="noStrike" spc="-1">
              <a:solidFill>
                <a:srgbClr val="000000"/>
              </a:solidFill>
              <a:uFill>
                <a:solidFill>
                  <a:srgbClr val="FFFFFF"/>
                </a:solidFill>
              </a:uFill>
              <a:latin typeface="Georgia"/>
            </a:endParaRPr>
          </a:p>
        </p:txBody>
      </p:sp>
      <p:sp>
        <p:nvSpPr>
          <p:cNvPr id="78" name="PlaceHolder 2"/>
          <p:cNvSpPr>
            <a:spLocks noGrp="1"/>
          </p:cNvSpPr>
          <p:nvPr>
            <p:ph type="body"/>
          </p:nvPr>
        </p:nvSpPr>
        <p:spPr>
          <a:xfrm>
            <a:off x="301680" y="1527120"/>
            <a:ext cx="4149720" cy="4571640"/>
          </a:xfrm>
          <a:prstGeom prst="rect">
            <a:avLst/>
          </a:prstGeom>
        </p:spPr>
        <p:txBody>
          <a:bodyPr lIns="0" tIns="0" rIns="0" bIns="0"/>
          <a:lstStyle/>
          <a:p>
            <a:endParaRPr lang="tr-TR" sz="2700" b="0" strike="noStrike" spc="-1">
              <a:solidFill>
                <a:srgbClr val="000000"/>
              </a:solidFill>
              <a:uFill>
                <a:solidFill>
                  <a:srgbClr val="FFFFFF"/>
                </a:solidFill>
              </a:uFill>
              <a:latin typeface="Georgia"/>
            </a:endParaRPr>
          </a:p>
        </p:txBody>
      </p:sp>
      <p:sp>
        <p:nvSpPr>
          <p:cNvPr id="79" name="PlaceHolder 3"/>
          <p:cNvSpPr>
            <a:spLocks noGrp="1"/>
          </p:cNvSpPr>
          <p:nvPr>
            <p:ph type="body"/>
          </p:nvPr>
        </p:nvSpPr>
        <p:spPr>
          <a:xfrm>
            <a:off x="4659120" y="1527120"/>
            <a:ext cx="4149720" cy="4571640"/>
          </a:xfrm>
          <a:prstGeom prst="rect">
            <a:avLst/>
          </a:prstGeom>
        </p:spPr>
        <p:txBody>
          <a:bodyPr lIns="0" tIns="0" rIns="0" bIns="0"/>
          <a:lstStyle/>
          <a:p>
            <a:endParaRPr lang="tr-TR" sz="2700" b="0" strike="noStrike" spc="-1">
              <a:solidFill>
                <a:srgbClr val="000000"/>
              </a:solidFill>
              <a:uFill>
                <a:solidFill>
                  <a:srgbClr val="FFFFFF"/>
                </a:solidFill>
              </a:uFill>
              <a:latin typeface="Georgia"/>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0" name="PlaceHolder 1"/>
          <p:cNvSpPr>
            <a:spLocks noGrp="1"/>
          </p:cNvSpPr>
          <p:nvPr>
            <p:ph type="title"/>
          </p:nvPr>
        </p:nvSpPr>
        <p:spPr>
          <a:xfrm>
            <a:off x="301680" y="228600"/>
            <a:ext cx="8534160" cy="758520"/>
          </a:xfrm>
          <a:prstGeom prst="rect">
            <a:avLst/>
          </a:prstGeom>
        </p:spPr>
        <p:txBody>
          <a:bodyPr lIns="0" tIns="0" rIns="0" bIns="0" anchor="ctr"/>
          <a:lstStyle/>
          <a:p>
            <a:endParaRPr lang="tr-TR" sz="1800" b="0" strike="noStrike" spc="-1">
              <a:solidFill>
                <a:srgbClr val="000000"/>
              </a:solidFill>
              <a:uFill>
                <a:solidFill>
                  <a:srgbClr val="FFFFFF"/>
                </a:solidFill>
              </a:uFill>
              <a:latin typeface="Georgia"/>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1" name="PlaceHolder 1"/>
          <p:cNvSpPr>
            <a:spLocks noGrp="1"/>
          </p:cNvSpPr>
          <p:nvPr>
            <p:ph type="subTitle"/>
          </p:nvPr>
        </p:nvSpPr>
        <p:spPr>
          <a:xfrm>
            <a:off x="301680" y="228600"/>
            <a:ext cx="8534160" cy="3517200"/>
          </a:xfrm>
          <a:prstGeom prst="rect">
            <a:avLst/>
          </a:prstGeom>
        </p:spPr>
        <p:txBody>
          <a:bodyPr lIns="0" tIns="0" rIns="0" bIns="0" anchor="ctr"/>
          <a:lstStyle/>
          <a:p>
            <a:pPr algn="ctr"/>
            <a:endParaRPr lang="tr-T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301680" y="228600"/>
            <a:ext cx="8534160" cy="758520"/>
          </a:xfrm>
          <a:prstGeom prst="rect">
            <a:avLst/>
          </a:prstGeom>
        </p:spPr>
        <p:txBody>
          <a:bodyPr lIns="0" tIns="0" rIns="0" bIns="0" anchor="ctr"/>
          <a:lstStyle/>
          <a:p>
            <a:endParaRPr lang="tr-TR" sz="1800" b="0" strike="noStrike" spc="-1">
              <a:solidFill>
                <a:srgbClr val="000000"/>
              </a:solidFill>
              <a:uFill>
                <a:solidFill>
                  <a:srgbClr val="FFFFFF"/>
                </a:solidFill>
              </a:uFill>
              <a:latin typeface="Georgia"/>
            </a:endParaRPr>
          </a:p>
        </p:txBody>
      </p:sp>
      <p:sp>
        <p:nvSpPr>
          <p:cNvPr id="83" name="PlaceHolder 2"/>
          <p:cNvSpPr>
            <a:spLocks noGrp="1"/>
          </p:cNvSpPr>
          <p:nvPr>
            <p:ph type="body"/>
          </p:nvPr>
        </p:nvSpPr>
        <p:spPr>
          <a:xfrm>
            <a:off x="301680" y="1527120"/>
            <a:ext cx="4149720" cy="2180520"/>
          </a:xfrm>
          <a:prstGeom prst="rect">
            <a:avLst/>
          </a:prstGeom>
        </p:spPr>
        <p:txBody>
          <a:bodyPr lIns="0" tIns="0" rIns="0" bIns="0"/>
          <a:lstStyle/>
          <a:p>
            <a:endParaRPr lang="tr-TR" sz="2700" b="0" strike="noStrike" spc="-1">
              <a:solidFill>
                <a:srgbClr val="000000"/>
              </a:solidFill>
              <a:uFill>
                <a:solidFill>
                  <a:srgbClr val="FFFFFF"/>
                </a:solidFill>
              </a:uFill>
              <a:latin typeface="Georgia"/>
            </a:endParaRPr>
          </a:p>
        </p:txBody>
      </p:sp>
      <p:sp>
        <p:nvSpPr>
          <p:cNvPr id="84" name="PlaceHolder 3"/>
          <p:cNvSpPr>
            <a:spLocks noGrp="1"/>
          </p:cNvSpPr>
          <p:nvPr>
            <p:ph type="body"/>
          </p:nvPr>
        </p:nvSpPr>
        <p:spPr>
          <a:xfrm>
            <a:off x="301680" y="3915360"/>
            <a:ext cx="4149720" cy="2180520"/>
          </a:xfrm>
          <a:prstGeom prst="rect">
            <a:avLst/>
          </a:prstGeom>
        </p:spPr>
        <p:txBody>
          <a:bodyPr lIns="0" tIns="0" rIns="0" bIns="0"/>
          <a:lstStyle/>
          <a:p>
            <a:endParaRPr lang="tr-TR" sz="2700" b="0" strike="noStrike" spc="-1">
              <a:solidFill>
                <a:srgbClr val="000000"/>
              </a:solidFill>
              <a:uFill>
                <a:solidFill>
                  <a:srgbClr val="FFFFFF"/>
                </a:solidFill>
              </a:uFill>
              <a:latin typeface="Georgia"/>
            </a:endParaRPr>
          </a:p>
        </p:txBody>
      </p:sp>
      <p:sp>
        <p:nvSpPr>
          <p:cNvPr id="85" name="PlaceHolder 4"/>
          <p:cNvSpPr>
            <a:spLocks noGrp="1"/>
          </p:cNvSpPr>
          <p:nvPr>
            <p:ph type="body"/>
          </p:nvPr>
        </p:nvSpPr>
        <p:spPr>
          <a:xfrm>
            <a:off x="4659120" y="1527120"/>
            <a:ext cx="4149720" cy="4571640"/>
          </a:xfrm>
          <a:prstGeom prst="rect">
            <a:avLst/>
          </a:prstGeom>
        </p:spPr>
        <p:txBody>
          <a:bodyPr lIns="0" tIns="0" rIns="0" bIns="0"/>
          <a:lstStyle/>
          <a:p>
            <a:endParaRPr lang="tr-TR" sz="2700" b="0" strike="noStrike" spc="-1">
              <a:solidFill>
                <a:srgbClr val="000000"/>
              </a:solidFill>
              <a:uFill>
                <a:solidFill>
                  <a:srgbClr val="FFFFFF"/>
                </a:solidFill>
              </a:uFill>
              <a:latin typeface="Georgi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3" name="PlaceHolder 1"/>
          <p:cNvSpPr>
            <a:spLocks noGrp="1"/>
          </p:cNvSpPr>
          <p:nvPr>
            <p:ph type="title"/>
          </p:nvPr>
        </p:nvSpPr>
        <p:spPr>
          <a:xfrm>
            <a:off x="301680" y="228600"/>
            <a:ext cx="8534160" cy="758520"/>
          </a:xfrm>
          <a:prstGeom prst="rect">
            <a:avLst/>
          </a:prstGeom>
        </p:spPr>
        <p:txBody>
          <a:bodyPr lIns="0" tIns="0" rIns="0" bIns="0" anchor="ctr"/>
          <a:lstStyle/>
          <a:p>
            <a:endParaRPr lang="tr-TR" sz="1800" b="0" strike="noStrike" spc="-1">
              <a:solidFill>
                <a:srgbClr val="000000"/>
              </a:solidFill>
              <a:uFill>
                <a:solidFill>
                  <a:srgbClr val="FFFFFF"/>
                </a:solidFill>
              </a:uFill>
              <a:latin typeface="Georgia"/>
            </a:endParaRPr>
          </a:p>
        </p:txBody>
      </p:sp>
      <p:sp>
        <p:nvSpPr>
          <p:cNvPr id="24" name="PlaceHolder 2"/>
          <p:cNvSpPr>
            <a:spLocks noGrp="1"/>
          </p:cNvSpPr>
          <p:nvPr>
            <p:ph type="subTitle"/>
          </p:nvPr>
        </p:nvSpPr>
        <p:spPr>
          <a:xfrm>
            <a:off x="301680" y="1527120"/>
            <a:ext cx="8503560" cy="4571640"/>
          </a:xfrm>
          <a:prstGeom prst="rect">
            <a:avLst/>
          </a:prstGeom>
        </p:spPr>
        <p:txBody>
          <a:bodyPr lIns="0" tIns="0" rIns="0" bIns="0" anchor="ctr"/>
          <a:lstStyle/>
          <a:p>
            <a:pPr algn="ctr"/>
            <a:endParaRPr lang="tr-T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301680" y="228600"/>
            <a:ext cx="8534160" cy="758520"/>
          </a:xfrm>
          <a:prstGeom prst="rect">
            <a:avLst/>
          </a:prstGeom>
        </p:spPr>
        <p:txBody>
          <a:bodyPr lIns="0" tIns="0" rIns="0" bIns="0" anchor="ctr"/>
          <a:lstStyle/>
          <a:p>
            <a:endParaRPr lang="tr-TR" sz="1800" b="0" strike="noStrike" spc="-1">
              <a:solidFill>
                <a:srgbClr val="000000"/>
              </a:solidFill>
              <a:uFill>
                <a:solidFill>
                  <a:srgbClr val="FFFFFF"/>
                </a:solidFill>
              </a:uFill>
              <a:latin typeface="Georgia"/>
            </a:endParaRPr>
          </a:p>
        </p:txBody>
      </p:sp>
      <p:sp>
        <p:nvSpPr>
          <p:cNvPr id="87" name="PlaceHolder 2"/>
          <p:cNvSpPr>
            <a:spLocks noGrp="1"/>
          </p:cNvSpPr>
          <p:nvPr>
            <p:ph type="body"/>
          </p:nvPr>
        </p:nvSpPr>
        <p:spPr>
          <a:xfrm>
            <a:off x="301680" y="1527120"/>
            <a:ext cx="4149720" cy="4571640"/>
          </a:xfrm>
          <a:prstGeom prst="rect">
            <a:avLst/>
          </a:prstGeom>
        </p:spPr>
        <p:txBody>
          <a:bodyPr lIns="0" tIns="0" rIns="0" bIns="0"/>
          <a:lstStyle/>
          <a:p>
            <a:endParaRPr lang="tr-TR" sz="2700" b="0" strike="noStrike" spc="-1">
              <a:solidFill>
                <a:srgbClr val="000000"/>
              </a:solidFill>
              <a:uFill>
                <a:solidFill>
                  <a:srgbClr val="FFFFFF"/>
                </a:solidFill>
              </a:uFill>
              <a:latin typeface="Georgia"/>
            </a:endParaRPr>
          </a:p>
        </p:txBody>
      </p:sp>
      <p:sp>
        <p:nvSpPr>
          <p:cNvPr id="88" name="PlaceHolder 3"/>
          <p:cNvSpPr>
            <a:spLocks noGrp="1"/>
          </p:cNvSpPr>
          <p:nvPr>
            <p:ph type="body"/>
          </p:nvPr>
        </p:nvSpPr>
        <p:spPr>
          <a:xfrm>
            <a:off x="4659120" y="1527120"/>
            <a:ext cx="4149720" cy="2180520"/>
          </a:xfrm>
          <a:prstGeom prst="rect">
            <a:avLst/>
          </a:prstGeom>
        </p:spPr>
        <p:txBody>
          <a:bodyPr lIns="0" tIns="0" rIns="0" bIns="0"/>
          <a:lstStyle/>
          <a:p>
            <a:endParaRPr lang="tr-TR" sz="2700" b="0" strike="noStrike" spc="-1">
              <a:solidFill>
                <a:srgbClr val="000000"/>
              </a:solidFill>
              <a:uFill>
                <a:solidFill>
                  <a:srgbClr val="FFFFFF"/>
                </a:solidFill>
              </a:uFill>
              <a:latin typeface="Georgia"/>
            </a:endParaRPr>
          </a:p>
        </p:txBody>
      </p:sp>
      <p:sp>
        <p:nvSpPr>
          <p:cNvPr id="89" name="PlaceHolder 4"/>
          <p:cNvSpPr>
            <a:spLocks noGrp="1"/>
          </p:cNvSpPr>
          <p:nvPr>
            <p:ph type="body"/>
          </p:nvPr>
        </p:nvSpPr>
        <p:spPr>
          <a:xfrm>
            <a:off x="4659120" y="3915360"/>
            <a:ext cx="4149720" cy="2180520"/>
          </a:xfrm>
          <a:prstGeom prst="rect">
            <a:avLst/>
          </a:prstGeom>
        </p:spPr>
        <p:txBody>
          <a:bodyPr lIns="0" tIns="0" rIns="0" bIns="0"/>
          <a:lstStyle/>
          <a:p>
            <a:endParaRPr lang="tr-TR" sz="2700" b="0" strike="noStrike" spc="-1">
              <a:solidFill>
                <a:srgbClr val="000000"/>
              </a:solidFill>
              <a:uFill>
                <a:solidFill>
                  <a:srgbClr val="FFFFFF"/>
                </a:solidFill>
              </a:uFill>
              <a:latin typeface="Georgia"/>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301680" y="228600"/>
            <a:ext cx="8534160" cy="758520"/>
          </a:xfrm>
          <a:prstGeom prst="rect">
            <a:avLst/>
          </a:prstGeom>
        </p:spPr>
        <p:txBody>
          <a:bodyPr lIns="0" tIns="0" rIns="0" bIns="0" anchor="ctr"/>
          <a:lstStyle/>
          <a:p>
            <a:endParaRPr lang="tr-TR" sz="1800" b="0" strike="noStrike" spc="-1">
              <a:solidFill>
                <a:srgbClr val="000000"/>
              </a:solidFill>
              <a:uFill>
                <a:solidFill>
                  <a:srgbClr val="FFFFFF"/>
                </a:solidFill>
              </a:uFill>
              <a:latin typeface="Georgia"/>
            </a:endParaRPr>
          </a:p>
        </p:txBody>
      </p:sp>
      <p:sp>
        <p:nvSpPr>
          <p:cNvPr id="91" name="PlaceHolder 2"/>
          <p:cNvSpPr>
            <a:spLocks noGrp="1"/>
          </p:cNvSpPr>
          <p:nvPr>
            <p:ph type="body"/>
          </p:nvPr>
        </p:nvSpPr>
        <p:spPr>
          <a:xfrm>
            <a:off x="301680" y="1527120"/>
            <a:ext cx="4149720" cy="2180520"/>
          </a:xfrm>
          <a:prstGeom prst="rect">
            <a:avLst/>
          </a:prstGeom>
        </p:spPr>
        <p:txBody>
          <a:bodyPr lIns="0" tIns="0" rIns="0" bIns="0"/>
          <a:lstStyle/>
          <a:p>
            <a:endParaRPr lang="tr-TR" sz="2700" b="0" strike="noStrike" spc="-1">
              <a:solidFill>
                <a:srgbClr val="000000"/>
              </a:solidFill>
              <a:uFill>
                <a:solidFill>
                  <a:srgbClr val="FFFFFF"/>
                </a:solidFill>
              </a:uFill>
              <a:latin typeface="Georgia"/>
            </a:endParaRPr>
          </a:p>
        </p:txBody>
      </p:sp>
      <p:sp>
        <p:nvSpPr>
          <p:cNvPr id="92" name="PlaceHolder 3"/>
          <p:cNvSpPr>
            <a:spLocks noGrp="1"/>
          </p:cNvSpPr>
          <p:nvPr>
            <p:ph type="body"/>
          </p:nvPr>
        </p:nvSpPr>
        <p:spPr>
          <a:xfrm>
            <a:off x="4659120" y="1527120"/>
            <a:ext cx="4149720" cy="2180520"/>
          </a:xfrm>
          <a:prstGeom prst="rect">
            <a:avLst/>
          </a:prstGeom>
        </p:spPr>
        <p:txBody>
          <a:bodyPr lIns="0" tIns="0" rIns="0" bIns="0"/>
          <a:lstStyle/>
          <a:p>
            <a:endParaRPr lang="tr-TR" sz="2700" b="0" strike="noStrike" spc="-1">
              <a:solidFill>
                <a:srgbClr val="000000"/>
              </a:solidFill>
              <a:uFill>
                <a:solidFill>
                  <a:srgbClr val="FFFFFF"/>
                </a:solidFill>
              </a:uFill>
              <a:latin typeface="Georgia"/>
            </a:endParaRPr>
          </a:p>
        </p:txBody>
      </p:sp>
      <p:sp>
        <p:nvSpPr>
          <p:cNvPr id="93" name="PlaceHolder 4"/>
          <p:cNvSpPr>
            <a:spLocks noGrp="1"/>
          </p:cNvSpPr>
          <p:nvPr>
            <p:ph type="body"/>
          </p:nvPr>
        </p:nvSpPr>
        <p:spPr>
          <a:xfrm>
            <a:off x="301680" y="3915360"/>
            <a:ext cx="8503560" cy="2180520"/>
          </a:xfrm>
          <a:prstGeom prst="rect">
            <a:avLst/>
          </a:prstGeom>
        </p:spPr>
        <p:txBody>
          <a:bodyPr lIns="0" tIns="0" rIns="0" bIns="0"/>
          <a:lstStyle/>
          <a:p>
            <a:endParaRPr lang="tr-TR" sz="2700" b="0" strike="noStrike" spc="-1">
              <a:solidFill>
                <a:srgbClr val="000000"/>
              </a:solidFill>
              <a:uFill>
                <a:solidFill>
                  <a:srgbClr val="FFFFFF"/>
                </a:solidFill>
              </a:uFill>
              <a:latin typeface="Georgia"/>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301680" y="228600"/>
            <a:ext cx="8534160" cy="758520"/>
          </a:xfrm>
          <a:prstGeom prst="rect">
            <a:avLst/>
          </a:prstGeom>
        </p:spPr>
        <p:txBody>
          <a:bodyPr lIns="0" tIns="0" rIns="0" bIns="0" anchor="ctr"/>
          <a:lstStyle/>
          <a:p>
            <a:endParaRPr lang="tr-TR" sz="1800" b="0" strike="noStrike" spc="-1">
              <a:solidFill>
                <a:srgbClr val="000000"/>
              </a:solidFill>
              <a:uFill>
                <a:solidFill>
                  <a:srgbClr val="FFFFFF"/>
                </a:solidFill>
              </a:uFill>
              <a:latin typeface="Georgia"/>
            </a:endParaRPr>
          </a:p>
        </p:txBody>
      </p:sp>
      <p:sp>
        <p:nvSpPr>
          <p:cNvPr id="95" name="PlaceHolder 2"/>
          <p:cNvSpPr>
            <a:spLocks noGrp="1"/>
          </p:cNvSpPr>
          <p:nvPr>
            <p:ph type="body"/>
          </p:nvPr>
        </p:nvSpPr>
        <p:spPr>
          <a:xfrm>
            <a:off x="301680" y="1527120"/>
            <a:ext cx="8503560" cy="2180520"/>
          </a:xfrm>
          <a:prstGeom prst="rect">
            <a:avLst/>
          </a:prstGeom>
        </p:spPr>
        <p:txBody>
          <a:bodyPr lIns="0" tIns="0" rIns="0" bIns="0"/>
          <a:lstStyle/>
          <a:p>
            <a:endParaRPr lang="tr-TR" sz="2700" b="0" strike="noStrike" spc="-1">
              <a:solidFill>
                <a:srgbClr val="000000"/>
              </a:solidFill>
              <a:uFill>
                <a:solidFill>
                  <a:srgbClr val="FFFFFF"/>
                </a:solidFill>
              </a:uFill>
              <a:latin typeface="Georgia"/>
            </a:endParaRPr>
          </a:p>
        </p:txBody>
      </p:sp>
      <p:sp>
        <p:nvSpPr>
          <p:cNvPr id="96" name="PlaceHolder 3"/>
          <p:cNvSpPr>
            <a:spLocks noGrp="1"/>
          </p:cNvSpPr>
          <p:nvPr>
            <p:ph type="body"/>
          </p:nvPr>
        </p:nvSpPr>
        <p:spPr>
          <a:xfrm>
            <a:off x="301680" y="3915360"/>
            <a:ext cx="8503560" cy="2180520"/>
          </a:xfrm>
          <a:prstGeom prst="rect">
            <a:avLst/>
          </a:prstGeom>
        </p:spPr>
        <p:txBody>
          <a:bodyPr lIns="0" tIns="0" rIns="0" bIns="0"/>
          <a:lstStyle/>
          <a:p>
            <a:endParaRPr lang="tr-TR" sz="2700" b="0" strike="noStrike" spc="-1">
              <a:solidFill>
                <a:srgbClr val="000000"/>
              </a:solidFill>
              <a:uFill>
                <a:solidFill>
                  <a:srgbClr val="FFFFFF"/>
                </a:solidFill>
              </a:uFill>
              <a:latin typeface="Georgia"/>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301680" y="228600"/>
            <a:ext cx="8534160" cy="758520"/>
          </a:xfrm>
          <a:prstGeom prst="rect">
            <a:avLst/>
          </a:prstGeom>
        </p:spPr>
        <p:txBody>
          <a:bodyPr lIns="0" tIns="0" rIns="0" bIns="0" anchor="ctr"/>
          <a:lstStyle/>
          <a:p>
            <a:endParaRPr lang="tr-TR" sz="1800" b="0" strike="noStrike" spc="-1">
              <a:solidFill>
                <a:srgbClr val="000000"/>
              </a:solidFill>
              <a:uFill>
                <a:solidFill>
                  <a:srgbClr val="FFFFFF"/>
                </a:solidFill>
              </a:uFill>
              <a:latin typeface="Georgia"/>
            </a:endParaRPr>
          </a:p>
        </p:txBody>
      </p:sp>
      <p:sp>
        <p:nvSpPr>
          <p:cNvPr id="98" name="PlaceHolder 2"/>
          <p:cNvSpPr>
            <a:spLocks noGrp="1"/>
          </p:cNvSpPr>
          <p:nvPr>
            <p:ph type="body"/>
          </p:nvPr>
        </p:nvSpPr>
        <p:spPr>
          <a:xfrm>
            <a:off x="301680" y="1527120"/>
            <a:ext cx="4149720" cy="2180520"/>
          </a:xfrm>
          <a:prstGeom prst="rect">
            <a:avLst/>
          </a:prstGeom>
        </p:spPr>
        <p:txBody>
          <a:bodyPr lIns="0" tIns="0" rIns="0" bIns="0"/>
          <a:lstStyle/>
          <a:p>
            <a:endParaRPr lang="tr-TR" sz="2700" b="0" strike="noStrike" spc="-1">
              <a:solidFill>
                <a:srgbClr val="000000"/>
              </a:solidFill>
              <a:uFill>
                <a:solidFill>
                  <a:srgbClr val="FFFFFF"/>
                </a:solidFill>
              </a:uFill>
              <a:latin typeface="Georgia"/>
            </a:endParaRPr>
          </a:p>
        </p:txBody>
      </p:sp>
      <p:sp>
        <p:nvSpPr>
          <p:cNvPr id="99" name="PlaceHolder 3"/>
          <p:cNvSpPr>
            <a:spLocks noGrp="1"/>
          </p:cNvSpPr>
          <p:nvPr>
            <p:ph type="body"/>
          </p:nvPr>
        </p:nvSpPr>
        <p:spPr>
          <a:xfrm>
            <a:off x="4659120" y="1527120"/>
            <a:ext cx="4149720" cy="2180520"/>
          </a:xfrm>
          <a:prstGeom prst="rect">
            <a:avLst/>
          </a:prstGeom>
        </p:spPr>
        <p:txBody>
          <a:bodyPr lIns="0" tIns="0" rIns="0" bIns="0"/>
          <a:lstStyle/>
          <a:p>
            <a:endParaRPr lang="tr-TR" sz="2700" b="0" strike="noStrike" spc="-1">
              <a:solidFill>
                <a:srgbClr val="000000"/>
              </a:solidFill>
              <a:uFill>
                <a:solidFill>
                  <a:srgbClr val="FFFFFF"/>
                </a:solidFill>
              </a:uFill>
              <a:latin typeface="Georgia"/>
            </a:endParaRPr>
          </a:p>
        </p:txBody>
      </p:sp>
      <p:sp>
        <p:nvSpPr>
          <p:cNvPr id="100" name="PlaceHolder 4"/>
          <p:cNvSpPr>
            <a:spLocks noGrp="1"/>
          </p:cNvSpPr>
          <p:nvPr>
            <p:ph type="body"/>
          </p:nvPr>
        </p:nvSpPr>
        <p:spPr>
          <a:xfrm>
            <a:off x="4659120" y="3915360"/>
            <a:ext cx="4149720" cy="2180520"/>
          </a:xfrm>
          <a:prstGeom prst="rect">
            <a:avLst/>
          </a:prstGeom>
        </p:spPr>
        <p:txBody>
          <a:bodyPr lIns="0" tIns="0" rIns="0" bIns="0"/>
          <a:lstStyle/>
          <a:p>
            <a:endParaRPr lang="tr-TR" sz="2700" b="0" strike="noStrike" spc="-1">
              <a:solidFill>
                <a:srgbClr val="000000"/>
              </a:solidFill>
              <a:uFill>
                <a:solidFill>
                  <a:srgbClr val="FFFFFF"/>
                </a:solidFill>
              </a:uFill>
              <a:latin typeface="Georgia"/>
            </a:endParaRPr>
          </a:p>
        </p:txBody>
      </p:sp>
      <p:sp>
        <p:nvSpPr>
          <p:cNvPr id="101" name="PlaceHolder 5"/>
          <p:cNvSpPr>
            <a:spLocks noGrp="1"/>
          </p:cNvSpPr>
          <p:nvPr>
            <p:ph type="body"/>
          </p:nvPr>
        </p:nvSpPr>
        <p:spPr>
          <a:xfrm>
            <a:off x="301680" y="3915360"/>
            <a:ext cx="4149720" cy="2180520"/>
          </a:xfrm>
          <a:prstGeom prst="rect">
            <a:avLst/>
          </a:prstGeom>
        </p:spPr>
        <p:txBody>
          <a:bodyPr lIns="0" tIns="0" rIns="0" bIns="0"/>
          <a:lstStyle/>
          <a:p>
            <a:endParaRPr lang="tr-TR" sz="2700" b="0" strike="noStrike" spc="-1">
              <a:solidFill>
                <a:srgbClr val="000000"/>
              </a:solidFill>
              <a:uFill>
                <a:solidFill>
                  <a:srgbClr val="FFFFFF"/>
                </a:solidFill>
              </a:uFill>
              <a:latin typeface="Georgia"/>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301680" y="228600"/>
            <a:ext cx="8534160" cy="758520"/>
          </a:xfrm>
          <a:prstGeom prst="rect">
            <a:avLst/>
          </a:prstGeom>
        </p:spPr>
        <p:txBody>
          <a:bodyPr lIns="0" tIns="0" rIns="0" bIns="0" anchor="ctr"/>
          <a:lstStyle/>
          <a:p>
            <a:endParaRPr lang="tr-TR" sz="1800" b="0" strike="noStrike" spc="-1">
              <a:solidFill>
                <a:srgbClr val="000000"/>
              </a:solidFill>
              <a:uFill>
                <a:solidFill>
                  <a:srgbClr val="FFFFFF"/>
                </a:solidFill>
              </a:uFill>
              <a:latin typeface="Georgia"/>
            </a:endParaRPr>
          </a:p>
        </p:txBody>
      </p:sp>
      <p:sp>
        <p:nvSpPr>
          <p:cNvPr id="103" name="PlaceHolder 2"/>
          <p:cNvSpPr>
            <a:spLocks noGrp="1"/>
          </p:cNvSpPr>
          <p:nvPr>
            <p:ph type="body"/>
          </p:nvPr>
        </p:nvSpPr>
        <p:spPr>
          <a:xfrm>
            <a:off x="301680" y="1527120"/>
            <a:ext cx="2737800" cy="2180520"/>
          </a:xfrm>
          <a:prstGeom prst="rect">
            <a:avLst/>
          </a:prstGeom>
        </p:spPr>
        <p:txBody>
          <a:bodyPr lIns="0" tIns="0" rIns="0" bIns="0"/>
          <a:lstStyle/>
          <a:p>
            <a:endParaRPr lang="tr-TR" sz="2700" b="0" strike="noStrike" spc="-1">
              <a:solidFill>
                <a:srgbClr val="000000"/>
              </a:solidFill>
              <a:uFill>
                <a:solidFill>
                  <a:srgbClr val="FFFFFF"/>
                </a:solidFill>
              </a:uFill>
              <a:latin typeface="Georgia"/>
            </a:endParaRPr>
          </a:p>
        </p:txBody>
      </p:sp>
      <p:sp>
        <p:nvSpPr>
          <p:cNvPr id="104" name="PlaceHolder 3"/>
          <p:cNvSpPr>
            <a:spLocks noGrp="1"/>
          </p:cNvSpPr>
          <p:nvPr>
            <p:ph type="body"/>
          </p:nvPr>
        </p:nvSpPr>
        <p:spPr>
          <a:xfrm>
            <a:off x="3176640" y="1527120"/>
            <a:ext cx="2737800" cy="2180520"/>
          </a:xfrm>
          <a:prstGeom prst="rect">
            <a:avLst/>
          </a:prstGeom>
        </p:spPr>
        <p:txBody>
          <a:bodyPr lIns="0" tIns="0" rIns="0" bIns="0"/>
          <a:lstStyle/>
          <a:p>
            <a:endParaRPr lang="tr-TR" sz="2700" b="0" strike="noStrike" spc="-1">
              <a:solidFill>
                <a:srgbClr val="000000"/>
              </a:solidFill>
              <a:uFill>
                <a:solidFill>
                  <a:srgbClr val="FFFFFF"/>
                </a:solidFill>
              </a:uFill>
              <a:latin typeface="Georgia"/>
            </a:endParaRPr>
          </a:p>
        </p:txBody>
      </p:sp>
      <p:sp>
        <p:nvSpPr>
          <p:cNvPr id="105" name="PlaceHolder 4"/>
          <p:cNvSpPr>
            <a:spLocks noGrp="1"/>
          </p:cNvSpPr>
          <p:nvPr>
            <p:ph type="body"/>
          </p:nvPr>
        </p:nvSpPr>
        <p:spPr>
          <a:xfrm>
            <a:off x="6051960" y="1527120"/>
            <a:ext cx="2737800" cy="2180520"/>
          </a:xfrm>
          <a:prstGeom prst="rect">
            <a:avLst/>
          </a:prstGeom>
        </p:spPr>
        <p:txBody>
          <a:bodyPr lIns="0" tIns="0" rIns="0" bIns="0"/>
          <a:lstStyle/>
          <a:p>
            <a:endParaRPr lang="tr-TR" sz="2700" b="0" strike="noStrike" spc="-1">
              <a:solidFill>
                <a:srgbClr val="000000"/>
              </a:solidFill>
              <a:uFill>
                <a:solidFill>
                  <a:srgbClr val="FFFFFF"/>
                </a:solidFill>
              </a:uFill>
              <a:latin typeface="Georgia"/>
            </a:endParaRPr>
          </a:p>
        </p:txBody>
      </p:sp>
      <p:sp>
        <p:nvSpPr>
          <p:cNvPr id="106" name="PlaceHolder 5"/>
          <p:cNvSpPr>
            <a:spLocks noGrp="1"/>
          </p:cNvSpPr>
          <p:nvPr>
            <p:ph type="body"/>
          </p:nvPr>
        </p:nvSpPr>
        <p:spPr>
          <a:xfrm>
            <a:off x="6051960" y="3915360"/>
            <a:ext cx="2737800" cy="2180520"/>
          </a:xfrm>
          <a:prstGeom prst="rect">
            <a:avLst/>
          </a:prstGeom>
        </p:spPr>
        <p:txBody>
          <a:bodyPr lIns="0" tIns="0" rIns="0" bIns="0"/>
          <a:lstStyle/>
          <a:p>
            <a:endParaRPr lang="tr-TR" sz="2700" b="0" strike="noStrike" spc="-1">
              <a:solidFill>
                <a:srgbClr val="000000"/>
              </a:solidFill>
              <a:uFill>
                <a:solidFill>
                  <a:srgbClr val="FFFFFF"/>
                </a:solidFill>
              </a:uFill>
              <a:latin typeface="Georgia"/>
            </a:endParaRPr>
          </a:p>
        </p:txBody>
      </p:sp>
      <p:sp>
        <p:nvSpPr>
          <p:cNvPr id="107" name="PlaceHolder 6"/>
          <p:cNvSpPr>
            <a:spLocks noGrp="1"/>
          </p:cNvSpPr>
          <p:nvPr>
            <p:ph type="body"/>
          </p:nvPr>
        </p:nvSpPr>
        <p:spPr>
          <a:xfrm>
            <a:off x="3176640" y="3915360"/>
            <a:ext cx="2737800" cy="2180520"/>
          </a:xfrm>
          <a:prstGeom prst="rect">
            <a:avLst/>
          </a:prstGeom>
        </p:spPr>
        <p:txBody>
          <a:bodyPr lIns="0" tIns="0" rIns="0" bIns="0"/>
          <a:lstStyle/>
          <a:p>
            <a:endParaRPr lang="tr-TR" sz="2700" b="0" strike="noStrike" spc="-1">
              <a:solidFill>
                <a:srgbClr val="000000"/>
              </a:solidFill>
              <a:uFill>
                <a:solidFill>
                  <a:srgbClr val="FFFFFF"/>
                </a:solidFill>
              </a:uFill>
              <a:latin typeface="Georgia"/>
            </a:endParaRPr>
          </a:p>
        </p:txBody>
      </p:sp>
      <p:sp>
        <p:nvSpPr>
          <p:cNvPr id="108" name="PlaceHolder 7"/>
          <p:cNvSpPr>
            <a:spLocks noGrp="1"/>
          </p:cNvSpPr>
          <p:nvPr>
            <p:ph type="body"/>
          </p:nvPr>
        </p:nvSpPr>
        <p:spPr>
          <a:xfrm>
            <a:off x="301680" y="3915360"/>
            <a:ext cx="2737800" cy="2180520"/>
          </a:xfrm>
          <a:prstGeom prst="rect">
            <a:avLst/>
          </a:prstGeom>
        </p:spPr>
        <p:txBody>
          <a:bodyPr lIns="0" tIns="0" rIns="0" bIns="0"/>
          <a:lstStyle/>
          <a:p>
            <a:endParaRPr lang="tr-TR" sz="2700" b="0" strike="noStrike" spc="-1">
              <a:solidFill>
                <a:srgbClr val="000000"/>
              </a:solidFill>
              <a:uFill>
                <a:solidFill>
                  <a:srgbClr val="FFFFFF"/>
                </a:solidFill>
              </a:uFill>
              <a:latin typeface="Georgia"/>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9" name="PlaceHolder 1"/>
          <p:cNvSpPr>
            <a:spLocks noGrp="1"/>
          </p:cNvSpPr>
          <p:nvPr>
            <p:ph type="title"/>
          </p:nvPr>
        </p:nvSpPr>
        <p:spPr>
          <a:xfrm>
            <a:off x="301680" y="228600"/>
            <a:ext cx="8534160" cy="758520"/>
          </a:xfrm>
          <a:prstGeom prst="rect">
            <a:avLst/>
          </a:prstGeom>
        </p:spPr>
        <p:txBody>
          <a:bodyPr lIns="0" tIns="0" rIns="0" bIns="0" anchor="ctr"/>
          <a:lstStyle/>
          <a:p>
            <a:endParaRPr lang="tr-TR" sz="1800" b="0" strike="noStrike" spc="-1">
              <a:solidFill>
                <a:srgbClr val="000000"/>
              </a:solidFill>
              <a:uFill>
                <a:solidFill>
                  <a:srgbClr val="FFFFFF"/>
                </a:solidFill>
              </a:uFill>
              <a:latin typeface="Georgia"/>
            </a:endParaRPr>
          </a:p>
        </p:txBody>
      </p:sp>
      <p:sp>
        <p:nvSpPr>
          <p:cNvPr id="130" name="PlaceHolder 2"/>
          <p:cNvSpPr>
            <a:spLocks noGrp="1"/>
          </p:cNvSpPr>
          <p:nvPr>
            <p:ph type="subTitle"/>
          </p:nvPr>
        </p:nvSpPr>
        <p:spPr>
          <a:xfrm>
            <a:off x="301680" y="1527120"/>
            <a:ext cx="8503560" cy="4571640"/>
          </a:xfrm>
          <a:prstGeom prst="rect">
            <a:avLst/>
          </a:prstGeom>
        </p:spPr>
        <p:txBody>
          <a:bodyPr lIns="0" tIns="0" rIns="0" bIns="0" anchor="ctr"/>
          <a:lstStyle/>
          <a:p>
            <a:pPr algn="ctr"/>
            <a:endParaRPr lang="tr-T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301680" y="228600"/>
            <a:ext cx="8534160" cy="758520"/>
          </a:xfrm>
          <a:prstGeom prst="rect">
            <a:avLst/>
          </a:prstGeom>
        </p:spPr>
        <p:txBody>
          <a:bodyPr lIns="0" tIns="0" rIns="0" bIns="0" anchor="ctr"/>
          <a:lstStyle/>
          <a:p>
            <a:endParaRPr lang="tr-TR" sz="1800" b="0" strike="noStrike" spc="-1">
              <a:solidFill>
                <a:srgbClr val="000000"/>
              </a:solidFill>
              <a:uFill>
                <a:solidFill>
                  <a:srgbClr val="FFFFFF"/>
                </a:solidFill>
              </a:uFill>
              <a:latin typeface="Georgia"/>
            </a:endParaRPr>
          </a:p>
        </p:txBody>
      </p:sp>
      <p:sp>
        <p:nvSpPr>
          <p:cNvPr id="132" name="PlaceHolder 2"/>
          <p:cNvSpPr>
            <a:spLocks noGrp="1"/>
          </p:cNvSpPr>
          <p:nvPr>
            <p:ph type="body"/>
          </p:nvPr>
        </p:nvSpPr>
        <p:spPr>
          <a:xfrm>
            <a:off x="301680" y="1527120"/>
            <a:ext cx="8503560" cy="4571640"/>
          </a:xfrm>
          <a:prstGeom prst="rect">
            <a:avLst/>
          </a:prstGeom>
        </p:spPr>
        <p:txBody>
          <a:bodyPr lIns="0" tIns="0" rIns="0" bIns="0"/>
          <a:lstStyle/>
          <a:p>
            <a:endParaRPr lang="tr-TR" sz="2700" b="0" strike="noStrike" spc="-1">
              <a:solidFill>
                <a:srgbClr val="000000"/>
              </a:solidFill>
              <a:uFill>
                <a:solidFill>
                  <a:srgbClr val="FFFFFF"/>
                </a:solidFill>
              </a:uFill>
              <a:latin typeface="Georgia"/>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301680" y="228600"/>
            <a:ext cx="8534160" cy="758520"/>
          </a:xfrm>
          <a:prstGeom prst="rect">
            <a:avLst/>
          </a:prstGeom>
        </p:spPr>
        <p:txBody>
          <a:bodyPr lIns="0" tIns="0" rIns="0" bIns="0" anchor="ctr"/>
          <a:lstStyle/>
          <a:p>
            <a:endParaRPr lang="tr-TR" sz="1800" b="0" strike="noStrike" spc="-1">
              <a:solidFill>
                <a:srgbClr val="000000"/>
              </a:solidFill>
              <a:uFill>
                <a:solidFill>
                  <a:srgbClr val="FFFFFF"/>
                </a:solidFill>
              </a:uFill>
              <a:latin typeface="Georgia"/>
            </a:endParaRPr>
          </a:p>
        </p:txBody>
      </p:sp>
      <p:sp>
        <p:nvSpPr>
          <p:cNvPr id="134" name="PlaceHolder 2"/>
          <p:cNvSpPr>
            <a:spLocks noGrp="1"/>
          </p:cNvSpPr>
          <p:nvPr>
            <p:ph type="body"/>
          </p:nvPr>
        </p:nvSpPr>
        <p:spPr>
          <a:xfrm>
            <a:off x="301680" y="1527120"/>
            <a:ext cx="4149720" cy="4571640"/>
          </a:xfrm>
          <a:prstGeom prst="rect">
            <a:avLst/>
          </a:prstGeom>
        </p:spPr>
        <p:txBody>
          <a:bodyPr lIns="0" tIns="0" rIns="0" bIns="0"/>
          <a:lstStyle/>
          <a:p>
            <a:endParaRPr lang="tr-TR" sz="2700" b="0" strike="noStrike" spc="-1">
              <a:solidFill>
                <a:srgbClr val="000000"/>
              </a:solidFill>
              <a:uFill>
                <a:solidFill>
                  <a:srgbClr val="FFFFFF"/>
                </a:solidFill>
              </a:uFill>
              <a:latin typeface="Georgia"/>
            </a:endParaRPr>
          </a:p>
        </p:txBody>
      </p:sp>
      <p:sp>
        <p:nvSpPr>
          <p:cNvPr id="135" name="PlaceHolder 3"/>
          <p:cNvSpPr>
            <a:spLocks noGrp="1"/>
          </p:cNvSpPr>
          <p:nvPr>
            <p:ph type="body"/>
          </p:nvPr>
        </p:nvSpPr>
        <p:spPr>
          <a:xfrm>
            <a:off x="4659120" y="1527120"/>
            <a:ext cx="4149720" cy="4571640"/>
          </a:xfrm>
          <a:prstGeom prst="rect">
            <a:avLst/>
          </a:prstGeom>
        </p:spPr>
        <p:txBody>
          <a:bodyPr lIns="0" tIns="0" rIns="0" bIns="0"/>
          <a:lstStyle/>
          <a:p>
            <a:endParaRPr lang="tr-TR" sz="2700" b="0" strike="noStrike" spc="-1">
              <a:solidFill>
                <a:srgbClr val="000000"/>
              </a:solidFill>
              <a:uFill>
                <a:solidFill>
                  <a:srgbClr val="FFFFFF"/>
                </a:solidFill>
              </a:uFill>
              <a:latin typeface="Georgia"/>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6" name="PlaceHolder 1"/>
          <p:cNvSpPr>
            <a:spLocks noGrp="1"/>
          </p:cNvSpPr>
          <p:nvPr>
            <p:ph type="title"/>
          </p:nvPr>
        </p:nvSpPr>
        <p:spPr>
          <a:xfrm>
            <a:off x="301680" y="228600"/>
            <a:ext cx="8534160" cy="758520"/>
          </a:xfrm>
          <a:prstGeom prst="rect">
            <a:avLst/>
          </a:prstGeom>
        </p:spPr>
        <p:txBody>
          <a:bodyPr lIns="0" tIns="0" rIns="0" bIns="0" anchor="ctr"/>
          <a:lstStyle/>
          <a:p>
            <a:endParaRPr lang="tr-TR" sz="1800" b="0" strike="noStrike" spc="-1">
              <a:solidFill>
                <a:srgbClr val="000000"/>
              </a:solidFill>
              <a:uFill>
                <a:solidFill>
                  <a:srgbClr val="FFFFFF"/>
                </a:solidFill>
              </a:uFill>
              <a:latin typeface="Georgi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301680" y="228600"/>
            <a:ext cx="8534160" cy="758520"/>
          </a:xfrm>
          <a:prstGeom prst="rect">
            <a:avLst/>
          </a:prstGeom>
        </p:spPr>
        <p:txBody>
          <a:bodyPr lIns="0" tIns="0" rIns="0" bIns="0" anchor="ctr"/>
          <a:lstStyle/>
          <a:p>
            <a:endParaRPr lang="tr-TR" sz="1800" b="0" strike="noStrike" spc="-1">
              <a:solidFill>
                <a:srgbClr val="000000"/>
              </a:solidFill>
              <a:uFill>
                <a:solidFill>
                  <a:srgbClr val="FFFFFF"/>
                </a:solidFill>
              </a:uFill>
              <a:latin typeface="Georgia"/>
            </a:endParaRPr>
          </a:p>
        </p:txBody>
      </p:sp>
      <p:sp>
        <p:nvSpPr>
          <p:cNvPr id="26" name="PlaceHolder 2"/>
          <p:cNvSpPr>
            <a:spLocks noGrp="1"/>
          </p:cNvSpPr>
          <p:nvPr>
            <p:ph type="body"/>
          </p:nvPr>
        </p:nvSpPr>
        <p:spPr>
          <a:xfrm>
            <a:off x="301680" y="1527120"/>
            <a:ext cx="8503560" cy="4571640"/>
          </a:xfrm>
          <a:prstGeom prst="rect">
            <a:avLst/>
          </a:prstGeom>
        </p:spPr>
        <p:txBody>
          <a:bodyPr lIns="0" tIns="0" rIns="0" bIns="0"/>
          <a:lstStyle/>
          <a:p>
            <a:endParaRPr lang="tr-TR" sz="2700" b="0" strike="noStrike" spc="-1">
              <a:solidFill>
                <a:srgbClr val="000000"/>
              </a:solidFill>
              <a:uFill>
                <a:solidFill>
                  <a:srgbClr val="FFFFFF"/>
                </a:solidFill>
              </a:uFill>
              <a:latin typeface="Georgia"/>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7" name="PlaceHolder 1"/>
          <p:cNvSpPr>
            <a:spLocks noGrp="1"/>
          </p:cNvSpPr>
          <p:nvPr>
            <p:ph type="subTitle"/>
          </p:nvPr>
        </p:nvSpPr>
        <p:spPr>
          <a:xfrm>
            <a:off x="301680" y="228600"/>
            <a:ext cx="8534160" cy="3517200"/>
          </a:xfrm>
          <a:prstGeom prst="rect">
            <a:avLst/>
          </a:prstGeom>
        </p:spPr>
        <p:txBody>
          <a:bodyPr lIns="0" tIns="0" rIns="0" bIns="0" anchor="ctr"/>
          <a:lstStyle/>
          <a:p>
            <a:pPr algn="ctr"/>
            <a:endParaRPr lang="tr-T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301680" y="228600"/>
            <a:ext cx="8534160" cy="758520"/>
          </a:xfrm>
          <a:prstGeom prst="rect">
            <a:avLst/>
          </a:prstGeom>
        </p:spPr>
        <p:txBody>
          <a:bodyPr lIns="0" tIns="0" rIns="0" bIns="0" anchor="ctr"/>
          <a:lstStyle/>
          <a:p>
            <a:endParaRPr lang="tr-TR" sz="1800" b="0" strike="noStrike" spc="-1">
              <a:solidFill>
                <a:srgbClr val="000000"/>
              </a:solidFill>
              <a:uFill>
                <a:solidFill>
                  <a:srgbClr val="FFFFFF"/>
                </a:solidFill>
              </a:uFill>
              <a:latin typeface="Georgia"/>
            </a:endParaRPr>
          </a:p>
        </p:txBody>
      </p:sp>
      <p:sp>
        <p:nvSpPr>
          <p:cNvPr id="139" name="PlaceHolder 2"/>
          <p:cNvSpPr>
            <a:spLocks noGrp="1"/>
          </p:cNvSpPr>
          <p:nvPr>
            <p:ph type="body"/>
          </p:nvPr>
        </p:nvSpPr>
        <p:spPr>
          <a:xfrm>
            <a:off x="301680" y="1527120"/>
            <a:ext cx="4149720" cy="2180520"/>
          </a:xfrm>
          <a:prstGeom prst="rect">
            <a:avLst/>
          </a:prstGeom>
        </p:spPr>
        <p:txBody>
          <a:bodyPr lIns="0" tIns="0" rIns="0" bIns="0"/>
          <a:lstStyle/>
          <a:p>
            <a:endParaRPr lang="tr-TR" sz="2700" b="0" strike="noStrike" spc="-1">
              <a:solidFill>
                <a:srgbClr val="000000"/>
              </a:solidFill>
              <a:uFill>
                <a:solidFill>
                  <a:srgbClr val="FFFFFF"/>
                </a:solidFill>
              </a:uFill>
              <a:latin typeface="Georgia"/>
            </a:endParaRPr>
          </a:p>
        </p:txBody>
      </p:sp>
      <p:sp>
        <p:nvSpPr>
          <p:cNvPr id="140" name="PlaceHolder 3"/>
          <p:cNvSpPr>
            <a:spLocks noGrp="1"/>
          </p:cNvSpPr>
          <p:nvPr>
            <p:ph type="body"/>
          </p:nvPr>
        </p:nvSpPr>
        <p:spPr>
          <a:xfrm>
            <a:off x="301680" y="3915360"/>
            <a:ext cx="4149720" cy="2180520"/>
          </a:xfrm>
          <a:prstGeom prst="rect">
            <a:avLst/>
          </a:prstGeom>
        </p:spPr>
        <p:txBody>
          <a:bodyPr lIns="0" tIns="0" rIns="0" bIns="0"/>
          <a:lstStyle/>
          <a:p>
            <a:endParaRPr lang="tr-TR" sz="2700" b="0" strike="noStrike" spc="-1">
              <a:solidFill>
                <a:srgbClr val="000000"/>
              </a:solidFill>
              <a:uFill>
                <a:solidFill>
                  <a:srgbClr val="FFFFFF"/>
                </a:solidFill>
              </a:uFill>
              <a:latin typeface="Georgia"/>
            </a:endParaRPr>
          </a:p>
        </p:txBody>
      </p:sp>
      <p:sp>
        <p:nvSpPr>
          <p:cNvPr id="141" name="PlaceHolder 4"/>
          <p:cNvSpPr>
            <a:spLocks noGrp="1"/>
          </p:cNvSpPr>
          <p:nvPr>
            <p:ph type="body"/>
          </p:nvPr>
        </p:nvSpPr>
        <p:spPr>
          <a:xfrm>
            <a:off x="4659120" y="1527120"/>
            <a:ext cx="4149720" cy="4571640"/>
          </a:xfrm>
          <a:prstGeom prst="rect">
            <a:avLst/>
          </a:prstGeom>
        </p:spPr>
        <p:txBody>
          <a:bodyPr lIns="0" tIns="0" rIns="0" bIns="0"/>
          <a:lstStyle/>
          <a:p>
            <a:endParaRPr lang="tr-TR" sz="2700" b="0" strike="noStrike" spc="-1">
              <a:solidFill>
                <a:srgbClr val="000000"/>
              </a:solidFill>
              <a:uFill>
                <a:solidFill>
                  <a:srgbClr val="FFFFFF"/>
                </a:solidFill>
              </a:uFill>
              <a:latin typeface="Georgia"/>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301680" y="228600"/>
            <a:ext cx="8534160" cy="758520"/>
          </a:xfrm>
          <a:prstGeom prst="rect">
            <a:avLst/>
          </a:prstGeom>
        </p:spPr>
        <p:txBody>
          <a:bodyPr lIns="0" tIns="0" rIns="0" bIns="0" anchor="ctr"/>
          <a:lstStyle/>
          <a:p>
            <a:endParaRPr lang="tr-TR" sz="1800" b="0" strike="noStrike" spc="-1">
              <a:solidFill>
                <a:srgbClr val="000000"/>
              </a:solidFill>
              <a:uFill>
                <a:solidFill>
                  <a:srgbClr val="FFFFFF"/>
                </a:solidFill>
              </a:uFill>
              <a:latin typeface="Georgia"/>
            </a:endParaRPr>
          </a:p>
        </p:txBody>
      </p:sp>
      <p:sp>
        <p:nvSpPr>
          <p:cNvPr id="143" name="PlaceHolder 2"/>
          <p:cNvSpPr>
            <a:spLocks noGrp="1"/>
          </p:cNvSpPr>
          <p:nvPr>
            <p:ph type="body"/>
          </p:nvPr>
        </p:nvSpPr>
        <p:spPr>
          <a:xfrm>
            <a:off x="301680" y="1527120"/>
            <a:ext cx="4149720" cy="4571640"/>
          </a:xfrm>
          <a:prstGeom prst="rect">
            <a:avLst/>
          </a:prstGeom>
        </p:spPr>
        <p:txBody>
          <a:bodyPr lIns="0" tIns="0" rIns="0" bIns="0"/>
          <a:lstStyle/>
          <a:p>
            <a:endParaRPr lang="tr-TR" sz="2700" b="0" strike="noStrike" spc="-1">
              <a:solidFill>
                <a:srgbClr val="000000"/>
              </a:solidFill>
              <a:uFill>
                <a:solidFill>
                  <a:srgbClr val="FFFFFF"/>
                </a:solidFill>
              </a:uFill>
              <a:latin typeface="Georgia"/>
            </a:endParaRPr>
          </a:p>
        </p:txBody>
      </p:sp>
      <p:sp>
        <p:nvSpPr>
          <p:cNvPr id="144" name="PlaceHolder 3"/>
          <p:cNvSpPr>
            <a:spLocks noGrp="1"/>
          </p:cNvSpPr>
          <p:nvPr>
            <p:ph type="body"/>
          </p:nvPr>
        </p:nvSpPr>
        <p:spPr>
          <a:xfrm>
            <a:off x="4659120" y="1527120"/>
            <a:ext cx="4149720" cy="2180520"/>
          </a:xfrm>
          <a:prstGeom prst="rect">
            <a:avLst/>
          </a:prstGeom>
        </p:spPr>
        <p:txBody>
          <a:bodyPr lIns="0" tIns="0" rIns="0" bIns="0"/>
          <a:lstStyle/>
          <a:p>
            <a:endParaRPr lang="tr-TR" sz="2700" b="0" strike="noStrike" spc="-1">
              <a:solidFill>
                <a:srgbClr val="000000"/>
              </a:solidFill>
              <a:uFill>
                <a:solidFill>
                  <a:srgbClr val="FFFFFF"/>
                </a:solidFill>
              </a:uFill>
              <a:latin typeface="Georgia"/>
            </a:endParaRPr>
          </a:p>
        </p:txBody>
      </p:sp>
      <p:sp>
        <p:nvSpPr>
          <p:cNvPr id="145" name="PlaceHolder 4"/>
          <p:cNvSpPr>
            <a:spLocks noGrp="1"/>
          </p:cNvSpPr>
          <p:nvPr>
            <p:ph type="body"/>
          </p:nvPr>
        </p:nvSpPr>
        <p:spPr>
          <a:xfrm>
            <a:off x="4659120" y="3915360"/>
            <a:ext cx="4149720" cy="2180520"/>
          </a:xfrm>
          <a:prstGeom prst="rect">
            <a:avLst/>
          </a:prstGeom>
        </p:spPr>
        <p:txBody>
          <a:bodyPr lIns="0" tIns="0" rIns="0" bIns="0"/>
          <a:lstStyle/>
          <a:p>
            <a:endParaRPr lang="tr-TR" sz="2700" b="0" strike="noStrike" spc="-1">
              <a:solidFill>
                <a:srgbClr val="000000"/>
              </a:solidFill>
              <a:uFill>
                <a:solidFill>
                  <a:srgbClr val="FFFFFF"/>
                </a:solidFill>
              </a:uFill>
              <a:latin typeface="Georgia"/>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301680" y="228600"/>
            <a:ext cx="8534160" cy="758520"/>
          </a:xfrm>
          <a:prstGeom prst="rect">
            <a:avLst/>
          </a:prstGeom>
        </p:spPr>
        <p:txBody>
          <a:bodyPr lIns="0" tIns="0" rIns="0" bIns="0" anchor="ctr"/>
          <a:lstStyle/>
          <a:p>
            <a:endParaRPr lang="tr-TR" sz="1800" b="0" strike="noStrike" spc="-1">
              <a:solidFill>
                <a:srgbClr val="000000"/>
              </a:solidFill>
              <a:uFill>
                <a:solidFill>
                  <a:srgbClr val="FFFFFF"/>
                </a:solidFill>
              </a:uFill>
              <a:latin typeface="Georgia"/>
            </a:endParaRPr>
          </a:p>
        </p:txBody>
      </p:sp>
      <p:sp>
        <p:nvSpPr>
          <p:cNvPr id="147" name="PlaceHolder 2"/>
          <p:cNvSpPr>
            <a:spLocks noGrp="1"/>
          </p:cNvSpPr>
          <p:nvPr>
            <p:ph type="body"/>
          </p:nvPr>
        </p:nvSpPr>
        <p:spPr>
          <a:xfrm>
            <a:off x="301680" y="1527120"/>
            <a:ext cx="4149720" cy="2180520"/>
          </a:xfrm>
          <a:prstGeom prst="rect">
            <a:avLst/>
          </a:prstGeom>
        </p:spPr>
        <p:txBody>
          <a:bodyPr lIns="0" tIns="0" rIns="0" bIns="0"/>
          <a:lstStyle/>
          <a:p>
            <a:endParaRPr lang="tr-TR" sz="2700" b="0" strike="noStrike" spc="-1">
              <a:solidFill>
                <a:srgbClr val="000000"/>
              </a:solidFill>
              <a:uFill>
                <a:solidFill>
                  <a:srgbClr val="FFFFFF"/>
                </a:solidFill>
              </a:uFill>
              <a:latin typeface="Georgia"/>
            </a:endParaRPr>
          </a:p>
        </p:txBody>
      </p:sp>
      <p:sp>
        <p:nvSpPr>
          <p:cNvPr id="148" name="PlaceHolder 3"/>
          <p:cNvSpPr>
            <a:spLocks noGrp="1"/>
          </p:cNvSpPr>
          <p:nvPr>
            <p:ph type="body"/>
          </p:nvPr>
        </p:nvSpPr>
        <p:spPr>
          <a:xfrm>
            <a:off x="4659120" y="1527120"/>
            <a:ext cx="4149720" cy="2180520"/>
          </a:xfrm>
          <a:prstGeom prst="rect">
            <a:avLst/>
          </a:prstGeom>
        </p:spPr>
        <p:txBody>
          <a:bodyPr lIns="0" tIns="0" rIns="0" bIns="0"/>
          <a:lstStyle/>
          <a:p>
            <a:endParaRPr lang="tr-TR" sz="2700" b="0" strike="noStrike" spc="-1">
              <a:solidFill>
                <a:srgbClr val="000000"/>
              </a:solidFill>
              <a:uFill>
                <a:solidFill>
                  <a:srgbClr val="FFFFFF"/>
                </a:solidFill>
              </a:uFill>
              <a:latin typeface="Georgia"/>
            </a:endParaRPr>
          </a:p>
        </p:txBody>
      </p:sp>
      <p:sp>
        <p:nvSpPr>
          <p:cNvPr id="149" name="PlaceHolder 4"/>
          <p:cNvSpPr>
            <a:spLocks noGrp="1"/>
          </p:cNvSpPr>
          <p:nvPr>
            <p:ph type="body"/>
          </p:nvPr>
        </p:nvSpPr>
        <p:spPr>
          <a:xfrm>
            <a:off x="301680" y="3915360"/>
            <a:ext cx="8503560" cy="2180520"/>
          </a:xfrm>
          <a:prstGeom prst="rect">
            <a:avLst/>
          </a:prstGeom>
        </p:spPr>
        <p:txBody>
          <a:bodyPr lIns="0" tIns="0" rIns="0" bIns="0"/>
          <a:lstStyle/>
          <a:p>
            <a:endParaRPr lang="tr-TR" sz="2700" b="0" strike="noStrike" spc="-1">
              <a:solidFill>
                <a:srgbClr val="000000"/>
              </a:solidFill>
              <a:uFill>
                <a:solidFill>
                  <a:srgbClr val="FFFFFF"/>
                </a:solidFill>
              </a:uFill>
              <a:latin typeface="Georgia"/>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301680" y="228600"/>
            <a:ext cx="8534160" cy="758520"/>
          </a:xfrm>
          <a:prstGeom prst="rect">
            <a:avLst/>
          </a:prstGeom>
        </p:spPr>
        <p:txBody>
          <a:bodyPr lIns="0" tIns="0" rIns="0" bIns="0" anchor="ctr"/>
          <a:lstStyle/>
          <a:p>
            <a:endParaRPr lang="tr-TR" sz="1800" b="0" strike="noStrike" spc="-1">
              <a:solidFill>
                <a:srgbClr val="000000"/>
              </a:solidFill>
              <a:uFill>
                <a:solidFill>
                  <a:srgbClr val="FFFFFF"/>
                </a:solidFill>
              </a:uFill>
              <a:latin typeface="Georgia"/>
            </a:endParaRPr>
          </a:p>
        </p:txBody>
      </p:sp>
      <p:sp>
        <p:nvSpPr>
          <p:cNvPr id="151" name="PlaceHolder 2"/>
          <p:cNvSpPr>
            <a:spLocks noGrp="1"/>
          </p:cNvSpPr>
          <p:nvPr>
            <p:ph type="body"/>
          </p:nvPr>
        </p:nvSpPr>
        <p:spPr>
          <a:xfrm>
            <a:off x="301680" y="1527120"/>
            <a:ext cx="8503560" cy="2180520"/>
          </a:xfrm>
          <a:prstGeom prst="rect">
            <a:avLst/>
          </a:prstGeom>
        </p:spPr>
        <p:txBody>
          <a:bodyPr lIns="0" tIns="0" rIns="0" bIns="0"/>
          <a:lstStyle/>
          <a:p>
            <a:endParaRPr lang="tr-TR" sz="2700" b="0" strike="noStrike" spc="-1">
              <a:solidFill>
                <a:srgbClr val="000000"/>
              </a:solidFill>
              <a:uFill>
                <a:solidFill>
                  <a:srgbClr val="FFFFFF"/>
                </a:solidFill>
              </a:uFill>
              <a:latin typeface="Georgia"/>
            </a:endParaRPr>
          </a:p>
        </p:txBody>
      </p:sp>
      <p:sp>
        <p:nvSpPr>
          <p:cNvPr id="152" name="PlaceHolder 3"/>
          <p:cNvSpPr>
            <a:spLocks noGrp="1"/>
          </p:cNvSpPr>
          <p:nvPr>
            <p:ph type="body"/>
          </p:nvPr>
        </p:nvSpPr>
        <p:spPr>
          <a:xfrm>
            <a:off x="301680" y="3915360"/>
            <a:ext cx="8503560" cy="2180520"/>
          </a:xfrm>
          <a:prstGeom prst="rect">
            <a:avLst/>
          </a:prstGeom>
        </p:spPr>
        <p:txBody>
          <a:bodyPr lIns="0" tIns="0" rIns="0" bIns="0"/>
          <a:lstStyle/>
          <a:p>
            <a:endParaRPr lang="tr-TR" sz="2700" b="0" strike="noStrike" spc="-1">
              <a:solidFill>
                <a:srgbClr val="000000"/>
              </a:solidFill>
              <a:uFill>
                <a:solidFill>
                  <a:srgbClr val="FFFFFF"/>
                </a:solidFill>
              </a:uFill>
              <a:latin typeface="Georgia"/>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301680" y="228600"/>
            <a:ext cx="8534160" cy="758520"/>
          </a:xfrm>
          <a:prstGeom prst="rect">
            <a:avLst/>
          </a:prstGeom>
        </p:spPr>
        <p:txBody>
          <a:bodyPr lIns="0" tIns="0" rIns="0" bIns="0" anchor="ctr"/>
          <a:lstStyle/>
          <a:p>
            <a:endParaRPr lang="tr-TR" sz="1800" b="0" strike="noStrike" spc="-1">
              <a:solidFill>
                <a:srgbClr val="000000"/>
              </a:solidFill>
              <a:uFill>
                <a:solidFill>
                  <a:srgbClr val="FFFFFF"/>
                </a:solidFill>
              </a:uFill>
              <a:latin typeface="Georgia"/>
            </a:endParaRPr>
          </a:p>
        </p:txBody>
      </p:sp>
      <p:sp>
        <p:nvSpPr>
          <p:cNvPr id="154" name="PlaceHolder 2"/>
          <p:cNvSpPr>
            <a:spLocks noGrp="1"/>
          </p:cNvSpPr>
          <p:nvPr>
            <p:ph type="body"/>
          </p:nvPr>
        </p:nvSpPr>
        <p:spPr>
          <a:xfrm>
            <a:off x="301680" y="1527120"/>
            <a:ext cx="4149720" cy="2180520"/>
          </a:xfrm>
          <a:prstGeom prst="rect">
            <a:avLst/>
          </a:prstGeom>
        </p:spPr>
        <p:txBody>
          <a:bodyPr lIns="0" tIns="0" rIns="0" bIns="0"/>
          <a:lstStyle/>
          <a:p>
            <a:endParaRPr lang="tr-TR" sz="2700" b="0" strike="noStrike" spc="-1">
              <a:solidFill>
                <a:srgbClr val="000000"/>
              </a:solidFill>
              <a:uFill>
                <a:solidFill>
                  <a:srgbClr val="FFFFFF"/>
                </a:solidFill>
              </a:uFill>
              <a:latin typeface="Georgia"/>
            </a:endParaRPr>
          </a:p>
        </p:txBody>
      </p:sp>
      <p:sp>
        <p:nvSpPr>
          <p:cNvPr id="155" name="PlaceHolder 3"/>
          <p:cNvSpPr>
            <a:spLocks noGrp="1"/>
          </p:cNvSpPr>
          <p:nvPr>
            <p:ph type="body"/>
          </p:nvPr>
        </p:nvSpPr>
        <p:spPr>
          <a:xfrm>
            <a:off x="4659120" y="1527120"/>
            <a:ext cx="4149720" cy="2180520"/>
          </a:xfrm>
          <a:prstGeom prst="rect">
            <a:avLst/>
          </a:prstGeom>
        </p:spPr>
        <p:txBody>
          <a:bodyPr lIns="0" tIns="0" rIns="0" bIns="0"/>
          <a:lstStyle/>
          <a:p>
            <a:endParaRPr lang="tr-TR" sz="2700" b="0" strike="noStrike" spc="-1">
              <a:solidFill>
                <a:srgbClr val="000000"/>
              </a:solidFill>
              <a:uFill>
                <a:solidFill>
                  <a:srgbClr val="FFFFFF"/>
                </a:solidFill>
              </a:uFill>
              <a:latin typeface="Georgia"/>
            </a:endParaRPr>
          </a:p>
        </p:txBody>
      </p:sp>
      <p:sp>
        <p:nvSpPr>
          <p:cNvPr id="156" name="PlaceHolder 4"/>
          <p:cNvSpPr>
            <a:spLocks noGrp="1"/>
          </p:cNvSpPr>
          <p:nvPr>
            <p:ph type="body"/>
          </p:nvPr>
        </p:nvSpPr>
        <p:spPr>
          <a:xfrm>
            <a:off x="4659120" y="3915360"/>
            <a:ext cx="4149720" cy="2180520"/>
          </a:xfrm>
          <a:prstGeom prst="rect">
            <a:avLst/>
          </a:prstGeom>
        </p:spPr>
        <p:txBody>
          <a:bodyPr lIns="0" tIns="0" rIns="0" bIns="0"/>
          <a:lstStyle/>
          <a:p>
            <a:endParaRPr lang="tr-TR" sz="2700" b="0" strike="noStrike" spc="-1">
              <a:solidFill>
                <a:srgbClr val="000000"/>
              </a:solidFill>
              <a:uFill>
                <a:solidFill>
                  <a:srgbClr val="FFFFFF"/>
                </a:solidFill>
              </a:uFill>
              <a:latin typeface="Georgia"/>
            </a:endParaRPr>
          </a:p>
        </p:txBody>
      </p:sp>
      <p:sp>
        <p:nvSpPr>
          <p:cNvPr id="157" name="PlaceHolder 5"/>
          <p:cNvSpPr>
            <a:spLocks noGrp="1"/>
          </p:cNvSpPr>
          <p:nvPr>
            <p:ph type="body"/>
          </p:nvPr>
        </p:nvSpPr>
        <p:spPr>
          <a:xfrm>
            <a:off x="301680" y="3915360"/>
            <a:ext cx="4149720" cy="2180520"/>
          </a:xfrm>
          <a:prstGeom prst="rect">
            <a:avLst/>
          </a:prstGeom>
        </p:spPr>
        <p:txBody>
          <a:bodyPr lIns="0" tIns="0" rIns="0" bIns="0"/>
          <a:lstStyle/>
          <a:p>
            <a:endParaRPr lang="tr-TR" sz="2700" b="0" strike="noStrike" spc="-1">
              <a:solidFill>
                <a:srgbClr val="000000"/>
              </a:solidFill>
              <a:uFill>
                <a:solidFill>
                  <a:srgbClr val="FFFFFF"/>
                </a:solidFill>
              </a:uFill>
              <a:latin typeface="Georgia"/>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301680" y="228600"/>
            <a:ext cx="8534160" cy="758520"/>
          </a:xfrm>
          <a:prstGeom prst="rect">
            <a:avLst/>
          </a:prstGeom>
        </p:spPr>
        <p:txBody>
          <a:bodyPr lIns="0" tIns="0" rIns="0" bIns="0" anchor="ctr"/>
          <a:lstStyle/>
          <a:p>
            <a:endParaRPr lang="tr-TR" sz="1800" b="0" strike="noStrike" spc="-1">
              <a:solidFill>
                <a:srgbClr val="000000"/>
              </a:solidFill>
              <a:uFill>
                <a:solidFill>
                  <a:srgbClr val="FFFFFF"/>
                </a:solidFill>
              </a:uFill>
              <a:latin typeface="Georgia"/>
            </a:endParaRPr>
          </a:p>
        </p:txBody>
      </p:sp>
      <p:sp>
        <p:nvSpPr>
          <p:cNvPr id="159" name="PlaceHolder 2"/>
          <p:cNvSpPr>
            <a:spLocks noGrp="1"/>
          </p:cNvSpPr>
          <p:nvPr>
            <p:ph type="body"/>
          </p:nvPr>
        </p:nvSpPr>
        <p:spPr>
          <a:xfrm>
            <a:off x="301680" y="1527120"/>
            <a:ext cx="2737800" cy="2180520"/>
          </a:xfrm>
          <a:prstGeom prst="rect">
            <a:avLst/>
          </a:prstGeom>
        </p:spPr>
        <p:txBody>
          <a:bodyPr lIns="0" tIns="0" rIns="0" bIns="0"/>
          <a:lstStyle/>
          <a:p>
            <a:endParaRPr lang="tr-TR" sz="2700" b="0" strike="noStrike" spc="-1">
              <a:solidFill>
                <a:srgbClr val="000000"/>
              </a:solidFill>
              <a:uFill>
                <a:solidFill>
                  <a:srgbClr val="FFFFFF"/>
                </a:solidFill>
              </a:uFill>
              <a:latin typeface="Georgia"/>
            </a:endParaRPr>
          </a:p>
        </p:txBody>
      </p:sp>
      <p:sp>
        <p:nvSpPr>
          <p:cNvPr id="160" name="PlaceHolder 3"/>
          <p:cNvSpPr>
            <a:spLocks noGrp="1"/>
          </p:cNvSpPr>
          <p:nvPr>
            <p:ph type="body"/>
          </p:nvPr>
        </p:nvSpPr>
        <p:spPr>
          <a:xfrm>
            <a:off x="3176640" y="1527120"/>
            <a:ext cx="2737800" cy="2180520"/>
          </a:xfrm>
          <a:prstGeom prst="rect">
            <a:avLst/>
          </a:prstGeom>
        </p:spPr>
        <p:txBody>
          <a:bodyPr lIns="0" tIns="0" rIns="0" bIns="0"/>
          <a:lstStyle/>
          <a:p>
            <a:endParaRPr lang="tr-TR" sz="2700" b="0" strike="noStrike" spc="-1">
              <a:solidFill>
                <a:srgbClr val="000000"/>
              </a:solidFill>
              <a:uFill>
                <a:solidFill>
                  <a:srgbClr val="FFFFFF"/>
                </a:solidFill>
              </a:uFill>
              <a:latin typeface="Georgia"/>
            </a:endParaRPr>
          </a:p>
        </p:txBody>
      </p:sp>
      <p:sp>
        <p:nvSpPr>
          <p:cNvPr id="161" name="PlaceHolder 4"/>
          <p:cNvSpPr>
            <a:spLocks noGrp="1"/>
          </p:cNvSpPr>
          <p:nvPr>
            <p:ph type="body"/>
          </p:nvPr>
        </p:nvSpPr>
        <p:spPr>
          <a:xfrm>
            <a:off x="6051960" y="1527120"/>
            <a:ext cx="2737800" cy="2180520"/>
          </a:xfrm>
          <a:prstGeom prst="rect">
            <a:avLst/>
          </a:prstGeom>
        </p:spPr>
        <p:txBody>
          <a:bodyPr lIns="0" tIns="0" rIns="0" bIns="0"/>
          <a:lstStyle/>
          <a:p>
            <a:endParaRPr lang="tr-TR" sz="2700" b="0" strike="noStrike" spc="-1">
              <a:solidFill>
                <a:srgbClr val="000000"/>
              </a:solidFill>
              <a:uFill>
                <a:solidFill>
                  <a:srgbClr val="FFFFFF"/>
                </a:solidFill>
              </a:uFill>
              <a:latin typeface="Georgia"/>
            </a:endParaRPr>
          </a:p>
        </p:txBody>
      </p:sp>
      <p:sp>
        <p:nvSpPr>
          <p:cNvPr id="162" name="PlaceHolder 5"/>
          <p:cNvSpPr>
            <a:spLocks noGrp="1"/>
          </p:cNvSpPr>
          <p:nvPr>
            <p:ph type="body"/>
          </p:nvPr>
        </p:nvSpPr>
        <p:spPr>
          <a:xfrm>
            <a:off x="6051960" y="3915360"/>
            <a:ext cx="2737800" cy="2180520"/>
          </a:xfrm>
          <a:prstGeom prst="rect">
            <a:avLst/>
          </a:prstGeom>
        </p:spPr>
        <p:txBody>
          <a:bodyPr lIns="0" tIns="0" rIns="0" bIns="0"/>
          <a:lstStyle/>
          <a:p>
            <a:endParaRPr lang="tr-TR" sz="2700" b="0" strike="noStrike" spc="-1">
              <a:solidFill>
                <a:srgbClr val="000000"/>
              </a:solidFill>
              <a:uFill>
                <a:solidFill>
                  <a:srgbClr val="FFFFFF"/>
                </a:solidFill>
              </a:uFill>
              <a:latin typeface="Georgia"/>
            </a:endParaRPr>
          </a:p>
        </p:txBody>
      </p:sp>
      <p:sp>
        <p:nvSpPr>
          <p:cNvPr id="163" name="PlaceHolder 6"/>
          <p:cNvSpPr>
            <a:spLocks noGrp="1"/>
          </p:cNvSpPr>
          <p:nvPr>
            <p:ph type="body"/>
          </p:nvPr>
        </p:nvSpPr>
        <p:spPr>
          <a:xfrm>
            <a:off x="3176640" y="3915360"/>
            <a:ext cx="2737800" cy="2180520"/>
          </a:xfrm>
          <a:prstGeom prst="rect">
            <a:avLst/>
          </a:prstGeom>
        </p:spPr>
        <p:txBody>
          <a:bodyPr lIns="0" tIns="0" rIns="0" bIns="0"/>
          <a:lstStyle/>
          <a:p>
            <a:endParaRPr lang="tr-TR" sz="2700" b="0" strike="noStrike" spc="-1">
              <a:solidFill>
                <a:srgbClr val="000000"/>
              </a:solidFill>
              <a:uFill>
                <a:solidFill>
                  <a:srgbClr val="FFFFFF"/>
                </a:solidFill>
              </a:uFill>
              <a:latin typeface="Georgia"/>
            </a:endParaRPr>
          </a:p>
        </p:txBody>
      </p:sp>
      <p:sp>
        <p:nvSpPr>
          <p:cNvPr id="164" name="PlaceHolder 7"/>
          <p:cNvSpPr>
            <a:spLocks noGrp="1"/>
          </p:cNvSpPr>
          <p:nvPr>
            <p:ph type="body"/>
          </p:nvPr>
        </p:nvSpPr>
        <p:spPr>
          <a:xfrm>
            <a:off x="301680" y="3915360"/>
            <a:ext cx="2737800" cy="2180520"/>
          </a:xfrm>
          <a:prstGeom prst="rect">
            <a:avLst/>
          </a:prstGeom>
        </p:spPr>
        <p:txBody>
          <a:bodyPr lIns="0" tIns="0" rIns="0" bIns="0"/>
          <a:lstStyle/>
          <a:p>
            <a:endParaRPr lang="tr-TR" sz="2700" b="0" strike="noStrike" spc="-1">
              <a:solidFill>
                <a:srgbClr val="000000"/>
              </a:solidFill>
              <a:uFill>
                <a:solidFill>
                  <a:srgbClr val="FFFFFF"/>
                </a:solidFill>
              </a:uFill>
              <a:latin typeface="Georgi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301680" y="228600"/>
            <a:ext cx="8534160" cy="758520"/>
          </a:xfrm>
          <a:prstGeom prst="rect">
            <a:avLst/>
          </a:prstGeom>
        </p:spPr>
        <p:txBody>
          <a:bodyPr lIns="0" tIns="0" rIns="0" bIns="0" anchor="ctr"/>
          <a:lstStyle/>
          <a:p>
            <a:endParaRPr lang="tr-TR" sz="1800" b="0" strike="noStrike" spc="-1">
              <a:solidFill>
                <a:srgbClr val="000000"/>
              </a:solidFill>
              <a:uFill>
                <a:solidFill>
                  <a:srgbClr val="FFFFFF"/>
                </a:solidFill>
              </a:uFill>
              <a:latin typeface="Georgia"/>
            </a:endParaRPr>
          </a:p>
        </p:txBody>
      </p:sp>
      <p:sp>
        <p:nvSpPr>
          <p:cNvPr id="28" name="PlaceHolder 2"/>
          <p:cNvSpPr>
            <a:spLocks noGrp="1"/>
          </p:cNvSpPr>
          <p:nvPr>
            <p:ph type="body"/>
          </p:nvPr>
        </p:nvSpPr>
        <p:spPr>
          <a:xfrm>
            <a:off x="301680" y="1527120"/>
            <a:ext cx="4149720" cy="4571640"/>
          </a:xfrm>
          <a:prstGeom prst="rect">
            <a:avLst/>
          </a:prstGeom>
        </p:spPr>
        <p:txBody>
          <a:bodyPr lIns="0" tIns="0" rIns="0" bIns="0"/>
          <a:lstStyle/>
          <a:p>
            <a:endParaRPr lang="tr-TR" sz="2700" b="0" strike="noStrike" spc="-1">
              <a:solidFill>
                <a:srgbClr val="000000"/>
              </a:solidFill>
              <a:uFill>
                <a:solidFill>
                  <a:srgbClr val="FFFFFF"/>
                </a:solidFill>
              </a:uFill>
              <a:latin typeface="Georgia"/>
            </a:endParaRPr>
          </a:p>
        </p:txBody>
      </p:sp>
      <p:sp>
        <p:nvSpPr>
          <p:cNvPr id="29" name="PlaceHolder 3"/>
          <p:cNvSpPr>
            <a:spLocks noGrp="1"/>
          </p:cNvSpPr>
          <p:nvPr>
            <p:ph type="body"/>
          </p:nvPr>
        </p:nvSpPr>
        <p:spPr>
          <a:xfrm>
            <a:off x="4659120" y="1527120"/>
            <a:ext cx="4149720" cy="4571640"/>
          </a:xfrm>
          <a:prstGeom prst="rect">
            <a:avLst/>
          </a:prstGeom>
        </p:spPr>
        <p:txBody>
          <a:bodyPr lIns="0" tIns="0" rIns="0" bIns="0"/>
          <a:lstStyle/>
          <a:p>
            <a:endParaRPr lang="tr-TR" sz="2700" b="0" strike="noStrike" spc="-1">
              <a:solidFill>
                <a:srgbClr val="000000"/>
              </a:solidFill>
              <a:uFill>
                <a:solidFill>
                  <a:srgbClr val="FFFFFF"/>
                </a:solidFill>
              </a:uFill>
              <a:latin typeface="Georgi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PlaceHolder 1"/>
          <p:cNvSpPr>
            <a:spLocks noGrp="1"/>
          </p:cNvSpPr>
          <p:nvPr>
            <p:ph type="title"/>
          </p:nvPr>
        </p:nvSpPr>
        <p:spPr>
          <a:xfrm>
            <a:off x="301680" y="228600"/>
            <a:ext cx="8534160" cy="758520"/>
          </a:xfrm>
          <a:prstGeom prst="rect">
            <a:avLst/>
          </a:prstGeom>
        </p:spPr>
        <p:txBody>
          <a:bodyPr lIns="0" tIns="0" rIns="0" bIns="0" anchor="ctr"/>
          <a:lstStyle/>
          <a:p>
            <a:endParaRPr lang="tr-TR" sz="1800" b="0" strike="noStrike" spc="-1">
              <a:solidFill>
                <a:srgbClr val="000000"/>
              </a:solidFill>
              <a:uFill>
                <a:solidFill>
                  <a:srgbClr val="FFFFFF"/>
                </a:solidFill>
              </a:uFill>
              <a:latin typeface="Georgia"/>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1" name="PlaceHolder 1"/>
          <p:cNvSpPr>
            <a:spLocks noGrp="1"/>
          </p:cNvSpPr>
          <p:nvPr>
            <p:ph type="subTitle"/>
          </p:nvPr>
        </p:nvSpPr>
        <p:spPr>
          <a:xfrm>
            <a:off x="301680" y="228600"/>
            <a:ext cx="8534160" cy="3517200"/>
          </a:xfrm>
          <a:prstGeom prst="rect">
            <a:avLst/>
          </a:prstGeom>
        </p:spPr>
        <p:txBody>
          <a:bodyPr lIns="0" tIns="0" rIns="0" bIns="0" anchor="ctr"/>
          <a:lstStyle/>
          <a:p>
            <a:pPr algn="ctr"/>
            <a:endParaRPr lang="tr-T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301680" y="228600"/>
            <a:ext cx="8534160" cy="758520"/>
          </a:xfrm>
          <a:prstGeom prst="rect">
            <a:avLst/>
          </a:prstGeom>
        </p:spPr>
        <p:txBody>
          <a:bodyPr lIns="0" tIns="0" rIns="0" bIns="0" anchor="ctr"/>
          <a:lstStyle/>
          <a:p>
            <a:endParaRPr lang="tr-TR" sz="1800" b="0" strike="noStrike" spc="-1">
              <a:solidFill>
                <a:srgbClr val="000000"/>
              </a:solidFill>
              <a:uFill>
                <a:solidFill>
                  <a:srgbClr val="FFFFFF"/>
                </a:solidFill>
              </a:uFill>
              <a:latin typeface="Georgia"/>
            </a:endParaRPr>
          </a:p>
        </p:txBody>
      </p:sp>
      <p:sp>
        <p:nvSpPr>
          <p:cNvPr id="33" name="PlaceHolder 2"/>
          <p:cNvSpPr>
            <a:spLocks noGrp="1"/>
          </p:cNvSpPr>
          <p:nvPr>
            <p:ph type="body"/>
          </p:nvPr>
        </p:nvSpPr>
        <p:spPr>
          <a:xfrm>
            <a:off x="301680" y="1527120"/>
            <a:ext cx="4149720" cy="2180520"/>
          </a:xfrm>
          <a:prstGeom prst="rect">
            <a:avLst/>
          </a:prstGeom>
        </p:spPr>
        <p:txBody>
          <a:bodyPr lIns="0" tIns="0" rIns="0" bIns="0"/>
          <a:lstStyle/>
          <a:p>
            <a:endParaRPr lang="tr-TR" sz="2700" b="0" strike="noStrike" spc="-1">
              <a:solidFill>
                <a:srgbClr val="000000"/>
              </a:solidFill>
              <a:uFill>
                <a:solidFill>
                  <a:srgbClr val="FFFFFF"/>
                </a:solidFill>
              </a:uFill>
              <a:latin typeface="Georgia"/>
            </a:endParaRPr>
          </a:p>
        </p:txBody>
      </p:sp>
      <p:sp>
        <p:nvSpPr>
          <p:cNvPr id="34" name="PlaceHolder 3"/>
          <p:cNvSpPr>
            <a:spLocks noGrp="1"/>
          </p:cNvSpPr>
          <p:nvPr>
            <p:ph type="body"/>
          </p:nvPr>
        </p:nvSpPr>
        <p:spPr>
          <a:xfrm>
            <a:off x="301680" y="3915360"/>
            <a:ext cx="4149720" cy="2180520"/>
          </a:xfrm>
          <a:prstGeom prst="rect">
            <a:avLst/>
          </a:prstGeom>
        </p:spPr>
        <p:txBody>
          <a:bodyPr lIns="0" tIns="0" rIns="0" bIns="0"/>
          <a:lstStyle/>
          <a:p>
            <a:endParaRPr lang="tr-TR" sz="2700" b="0" strike="noStrike" spc="-1">
              <a:solidFill>
                <a:srgbClr val="000000"/>
              </a:solidFill>
              <a:uFill>
                <a:solidFill>
                  <a:srgbClr val="FFFFFF"/>
                </a:solidFill>
              </a:uFill>
              <a:latin typeface="Georgia"/>
            </a:endParaRPr>
          </a:p>
        </p:txBody>
      </p:sp>
      <p:sp>
        <p:nvSpPr>
          <p:cNvPr id="35" name="PlaceHolder 4"/>
          <p:cNvSpPr>
            <a:spLocks noGrp="1"/>
          </p:cNvSpPr>
          <p:nvPr>
            <p:ph type="body"/>
          </p:nvPr>
        </p:nvSpPr>
        <p:spPr>
          <a:xfrm>
            <a:off x="4659120" y="1527120"/>
            <a:ext cx="4149720" cy="4571640"/>
          </a:xfrm>
          <a:prstGeom prst="rect">
            <a:avLst/>
          </a:prstGeom>
        </p:spPr>
        <p:txBody>
          <a:bodyPr lIns="0" tIns="0" rIns="0" bIns="0"/>
          <a:lstStyle/>
          <a:p>
            <a:endParaRPr lang="tr-TR" sz="2700" b="0" strike="noStrike" spc="-1">
              <a:solidFill>
                <a:srgbClr val="000000"/>
              </a:solidFill>
              <a:uFill>
                <a:solidFill>
                  <a:srgbClr val="FFFFFF"/>
                </a:solidFill>
              </a:uFill>
              <a:latin typeface="Georgi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301680" y="228600"/>
            <a:ext cx="8534160" cy="758520"/>
          </a:xfrm>
          <a:prstGeom prst="rect">
            <a:avLst/>
          </a:prstGeom>
        </p:spPr>
        <p:txBody>
          <a:bodyPr lIns="0" tIns="0" rIns="0" bIns="0" anchor="ctr"/>
          <a:lstStyle/>
          <a:p>
            <a:endParaRPr lang="tr-TR" sz="1800" b="0" strike="noStrike" spc="-1">
              <a:solidFill>
                <a:srgbClr val="000000"/>
              </a:solidFill>
              <a:uFill>
                <a:solidFill>
                  <a:srgbClr val="FFFFFF"/>
                </a:solidFill>
              </a:uFill>
              <a:latin typeface="Georgia"/>
            </a:endParaRPr>
          </a:p>
        </p:txBody>
      </p:sp>
      <p:sp>
        <p:nvSpPr>
          <p:cNvPr id="37" name="PlaceHolder 2"/>
          <p:cNvSpPr>
            <a:spLocks noGrp="1"/>
          </p:cNvSpPr>
          <p:nvPr>
            <p:ph type="body"/>
          </p:nvPr>
        </p:nvSpPr>
        <p:spPr>
          <a:xfrm>
            <a:off x="301680" y="1527120"/>
            <a:ext cx="4149720" cy="4571640"/>
          </a:xfrm>
          <a:prstGeom prst="rect">
            <a:avLst/>
          </a:prstGeom>
        </p:spPr>
        <p:txBody>
          <a:bodyPr lIns="0" tIns="0" rIns="0" bIns="0"/>
          <a:lstStyle/>
          <a:p>
            <a:endParaRPr lang="tr-TR" sz="2700" b="0" strike="noStrike" spc="-1">
              <a:solidFill>
                <a:srgbClr val="000000"/>
              </a:solidFill>
              <a:uFill>
                <a:solidFill>
                  <a:srgbClr val="FFFFFF"/>
                </a:solidFill>
              </a:uFill>
              <a:latin typeface="Georgia"/>
            </a:endParaRPr>
          </a:p>
        </p:txBody>
      </p:sp>
      <p:sp>
        <p:nvSpPr>
          <p:cNvPr id="38" name="PlaceHolder 3"/>
          <p:cNvSpPr>
            <a:spLocks noGrp="1"/>
          </p:cNvSpPr>
          <p:nvPr>
            <p:ph type="body"/>
          </p:nvPr>
        </p:nvSpPr>
        <p:spPr>
          <a:xfrm>
            <a:off x="4659120" y="1527120"/>
            <a:ext cx="4149720" cy="2180520"/>
          </a:xfrm>
          <a:prstGeom prst="rect">
            <a:avLst/>
          </a:prstGeom>
        </p:spPr>
        <p:txBody>
          <a:bodyPr lIns="0" tIns="0" rIns="0" bIns="0"/>
          <a:lstStyle/>
          <a:p>
            <a:endParaRPr lang="tr-TR" sz="2700" b="0" strike="noStrike" spc="-1">
              <a:solidFill>
                <a:srgbClr val="000000"/>
              </a:solidFill>
              <a:uFill>
                <a:solidFill>
                  <a:srgbClr val="FFFFFF"/>
                </a:solidFill>
              </a:uFill>
              <a:latin typeface="Georgia"/>
            </a:endParaRPr>
          </a:p>
        </p:txBody>
      </p:sp>
      <p:sp>
        <p:nvSpPr>
          <p:cNvPr id="39" name="PlaceHolder 4"/>
          <p:cNvSpPr>
            <a:spLocks noGrp="1"/>
          </p:cNvSpPr>
          <p:nvPr>
            <p:ph type="body"/>
          </p:nvPr>
        </p:nvSpPr>
        <p:spPr>
          <a:xfrm>
            <a:off x="4659120" y="3915360"/>
            <a:ext cx="4149720" cy="2180520"/>
          </a:xfrm>
          <a:prstGeom prst="rect">
            <a:avLst/>
          </a:prstGeom>
        </p:spPr>
        <p:txBody>
          <a:bodyPr lIns="0" tIns="0" rIns="0" bIns="0"/>
          <a:lstStyle/>
          <a:p>
            <a:endParaRPr lang="tr-TR" sz="2700" b="0" strike="noStrike" spc="-1">
              <a:solidFill>
                <a:srgbClr val="000000"/>
              </a:solidFill>
              <a:uFill>
                <a:solidFill>
                  <a:srgbClr val="FFFFFF"/>
                </a:solidFill>
              </a:uFill>
              <a:latin typeface="Georgia"/>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301680" y="228600"/>
            <a:ext cx="8534160" cy="758520"/>
          </a:xfrm>
          <a:prstGeom prst="rect">
            <a:avLst/>
          </a:prstGeom>
        </p:spPr>
        <p:txBody>
          <a:bodyPr lIns="0" tIns="0" rIns="0" bIns="0" anchor="ctr"/>
          <a:lstStyle/>
          <a:p>
            <a:endParaRPr lang="tr-TR" sz="1800" b="0" strike="noStrike" spc="-1">
              <a:solidFill>
                <a:srgbClr val="000000"/>
              </a:solidFill>
              <a:uFill>
                <a:solidFill>
                  <a:srgbClr val="FFFFFF"/>
                </a:solidFill>
              </a:uFill>
              <a:latin typeface="Georgia"/>
            </a:endParaRPr>
          </a:p>
        </p:txBody>
      </p:sp>
      <p:sp>
        <p:nvSpPr>
          <p:cNvPr id="41" name="PlaceHolder 2"/>
          <p:cNvSpPr>
            <a:spLocks noGrp="1"/>
          </p:cNvSpPr>
          <p:nvPr>
            <p:ph type="body"/>
          </p:nvPr>
        </p:nvSpPr>
        <p:spPr>
          <a:xfrm>
            <a:off x="301680" y="1527120"/>
            <a:ext cx="4149720" cy="2180520"/>
          </a:xfrm>
          <a:prstGeom prst="rect">
            <a:avLst/>
          </a:prstGeom>
        </p:spPr>
        <p:txBody>
          <a:bodyPr lIns="0" tIns="0" rIns="0" bIns="0"/>
          <a:lstStyle/>
          <a:p>
            <a:endParaRPr lang="tr-TR" sz="2700" b="0" strike="noStrike" spc="-1">
              <a:solidFill>
                <a:srgbClr val="000000"/>
              </a:solidFill>
              <a:uFill>
                <a:solidFill>
                  <a:srgbClr val="FFFFFF"/>
                </a:solidFill>
              </a:uFill>
              <a:latin typeface="Georgia"/>
            </a:endParaRPr>
          </a:p>
        </p:txBody>
      </p:sp>
      <p:sp>
        <p:nvSpPr>
          <p:cNvPr id="42" name="PlaceHolder 3"/>
          <p:cNvSpPr>
            <a:spLocks noGrp="1"/>
          </p:cNvSpPr>
          <p:nvPr>
            <p:ph type="body"/>
          </p:nvPr>
        </p:nvSpPr>
        <p:spPr>
          <a:xfrm>
            <a:off x="4659120" y="1527120"/>
            <a:ext cx="4149720" cy="2180520"/>
          </a:xfrm>
          <a:prstGeom prst="rect">
            <a:avLst/>
          </a:prstGeom>
        </p:spPr>
        <p:txBody>
          <a:bodyPr lIns="0" tIns="0" rIns="0" bIns="0"/>
          <a:lstStyle/>
          <a:p>
            <a:endParaRPr lang="tr-TR" sz="2700" b="0" strike="noStrike" spc="-1">
              <a:solidFill>
                <a:srgbClr val="000000"/>
              </a:solidFill>
              <a:uFill>
                <a:solidFill>
                  <a:srgbClr val="FFFFFF"/>
                </a:solidFill>
              </a:uFill>
              <a:latin typeface="Georgia"/>
            </a:endParaRPr>
          </a:p>
        </p:txBody>
      </p:sp>
      <p:sp>
        <p:nvSpPr>
          <p:cNvPr id="43" name="PlaceHolder 4"/>
          <p:cNvSpPr>
            <a:spLocks noGrp="1"/>
          </p:cNvSpPr>
          <p:nvPr>
            <p:ph type="body"/>
          </p:nvPr>
        </p:nvSpPr>
        <p:spPr>
          <a:xfrm>
            <a:off x="301680" y="3915360"/>
            <a:ext cx="8503560" cy="2180520"/>
          </a:xfrm>
          <a:prstGeom prst="rect">
            <a:avLst/>
          </a:prstGeom>
        </p:spPr>
        <p:txBody>
          <a:bodyPr lIns="0" tIns="0" rIns="0" bIns="0"/>
          <a:lstStyle/>
          <a:p>
            <a:endParaRPr lang="tr-TR" sz="2700" b="0" strike="noStrike" spc="-1">
              <a:solidFill>
                <a:srgbClr val="000000"/>
              </a:solidFill>
              <a:uFill>
                <a:solidFill>
                  <a:srgbClr val="FFFFFF"/>
                </a:solidFill>
              </a:uFill>
              <a:latin typeface="Georgia"/>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5D1D7"/>
        </a:solidFill>
        <a:effectLst/>
      </p:bgPr>
    </p:bg>
    <p:spTree>
      <p:nvGrpSpPr>
        <p:cNvPr id="1" name=""/>
        <p:cNvGrpSpPr/>
        <p:nvPr/>
      </p:nvGrpSpPr>
      <p:grpSpPr>
        <a:xfrm>
          <a:off x="0" y="0"/>
          <a:ext cx="0" cy="0"/>
          <a:chOff x="0" y="0"/>
          <a:chExt cx="0" cy="0"/>
        </a:xfrm>
      </p:grpSpPr>
      <p:sp>
        <p:nvSpPr>
          <p:cNvPr id="23" name="CustomShape 1" hidden="1"/>
          <p:cNvSpPr/>
          <p:nvPr/>
        </p:nvSpPr>
        <p:spPr>
          <a:xfrm>
            <a:off x="0" y="6705720"/>
            <a:ext cx="9143640" cy="151920"/>
          </a:xfrm>
          <a:prstGeom prst="rect">
            <a:avLst/>
          </a:prstGeom>
          <a:solidFill>
            <a:srgbClr val="FFFFFF"/>
          </a:solidFill>
          <a:ln w="9360">
            <a:noFill/>
          </a:ln>
        </p:spPr>
        <p:style>
          <a:lnRef idx="0">
            <a:scrgbClr r="0" g="0" b="0"/>
          </a:lnRef>
          <a:fillRef idx="0">
            <a:scrgbClr r="0" g="0" b="0"/>
          </a:fillRef>
          <a:effectRef idx="0">
            <a:scrgbClr r="0" g="0" b="0"/>
          </a:effectRef>
          <a:fontRef idx="minor"/>
        </p:style>
      </p:sp>
      <p:sp>
        <p:nvSpPr>
          <p:cNvPr id="24" name="CustomShape 2" hidden="1"/>
          <p:cNvSpPr/>
          <p:nvPr/>
        </p:nvSpPr>
        <p:spPr>
          <a:xfrm>
            <a:off x="0" y="0"/>
            <a:ext cx="9143640" cy="1392840"/>
          </a:xfrm>
          <a:prstGeom prst="rect">
            <a:avLst/>
          </a:prstGeom>
          <a:solidFill>
            <a:srgbClr val="FFFFFF"/>
          </a:solidFill>
          <a:ln w="9360">
            <a:noFill/>
          </a:ln>
        </p:spPr>
        <p:style>
          <a:lnRef idx="0">
            <a:scrgbClr r="0" g="0" b="0"/>
          </a:lnRef>
          <a:fillRef idx="0">
            <a:scrgbClr r="0" g="0" b="0"/>
          </a:fillRef>
          <a:effectRef idx="0">
            <a:scrgbClr r="0" g="0" b="0"/>
          </a:effectRef>
          <a:fontRef idx="minor"/>
        </p:style>
      </p:sp>
      <p:sp>
        <p:nvSpPr>
          <p:cNvPr id="2" name="CustomShape 3" hidden="1"/>
          <p:cNvSpPr/>
          <p:nvPr/>
        </p:nvSpPr>
        <p:spPr>
          <a:xfrm>
            <a:off x="0" y="0"/>
            <a:ext cx="151920" cy="6857640"/>
          </a:xfrm>
          <a:prstGeom prst="rect">
            <a:avLst/>
          </a:prstGeom>
          <a:solidFill>
            <a:srgbClr val="FFFFFF"/>
          </a:solidFill>
          <a:ln w="9360">
            <a:noFill/>
          </a:ln>
        </p:spPr>
        <p:style>
          <a:lnRef idx="0">
            <a:scrgbClr r="0" g="0" b="0"/>
          </a:lnRef>
          <a:fillRef idx="0">
            <a:scrgbClr r="0" g="0" b="0"/>
          </a:fillRef>
          <a:effectRef idx="0">
            <a:scrgbClr r="0" g="0" b="0"/>
          </a:effectRef>
          <a:fontRef idx="minor"/>
        </p:style>
      </p:sp>
      <p:sp>
        <p:nvSpPr>
          <p:cNvPr id="3" name="CustomShape 4" hidden="1"/>
          <p:cNvSpPr/>
          <p:nvPr/>
        </p:nvSpPr>
        <p:spPr>
          <a:xfrm>
            <a:off x="8991720" y="0"/>
            <a:ext cx="151920" cy="6857640"/>
          </a:xfrm>
          <a:prstGeom prst="rect">
            <a:avLst/>
          </a:prstGeom>
          <a:solidFill>
            <a:srgbClr val="FFFFFF"/>
          </a:solidFill>
          <a:ln w="9360">
            <a:noFill/>
          </a:ln>
        </p:spPr>
        <p:style>
          <a:lnRef idx="0">
            <a:scrgbClr r="0" g="0" b="0"/>
          </a:lnRef>
          <a:fillRef idx="0">
            <a:scrgbClr r="0" g="0" b="0"/>
          </a:fillRef>
          <a:effectRef idx="0">
            <a:scrgbClr r="0" g="0" b="0"/>
          </a:effectRef>
          <a:fontRef idx="minor"/>
        </p:style>
      </p:sp>
      <p:sp>
        <p:nvSpPr>
          <p:cNvPr id="4" name="CustomShape 5" hidden="1"/>
          <p:cNvSpPr/>
          <p:nvPr/>
        </p:nvSpPr>
        <p:spPr>
          <a:xfrm>
            <a:off x="149400" y="6388560"/>
            <a:ext cx="8832600" cy="309240"/>
          </a:xfrm>
          <a:prstGeom prst="rect">
            <a:avLst/>
          </a:prstGeom>
          <a:solidFill>
            <a:schemeClr val="accent3"/>
          </a:solidFill>
          <a:ln w="9360">
            <a:noFill/>
          </a:ln>
        </p:spPr>
        <p:style>
          <a:lnRef idx="0">
            <a:scrgbClr r="0" g="0" b="0"/>
          </a:lnRef>
          <a:fillRef idx="0">
            <a:scrgbClr r="0" g="0" b="0"/>
          </a:fillRef>
          <a:effectRef idx="0">
            <a:scrgbClr r="0" g="0" b="0"/>
          </a:effectRef>
          <a:fontRef idx="minor"/>
        </p:style>
      </p:sp>
      <p:sp>
        <p:nvSpPr>
          <p:cNvPr id="5" name="CustomShape 6" hidden="1"/>
          <p:cNvSpPr/>
          <p:nvPr/>
        </p:nvSpPr>
        <p:spPr>
          <a:xfrm>
            <a:off x="152280" y="155520"/>
            <a:ext cx="8832600" cy="6546600"/>
          </a:xfrm>
          <a:prstGeom prst="rect">
            <a:avLst/>
          </a:prstGeom>
          <a:noFill/>
          <a:ln w="9360">
            <a:solidFill>
              <a:schemeClr val="accent3">
                <a:shade val="75000"/>
              </a:schemeClr>
            </a:solidFill>
            <a:miter/>
          </a:ln>
        </p:spPr>
        <p:style>
          <a:lnRef idx="0">
            <a:scrgbClr r="0" g="0" b="0"/>
          </a:lnRef>
          <a:fillRef idx="0">
            <a:scrgbClr r="0" g="0" b="0"/>
          </a:fillRef>
          <a:effectRef idx="0">
            <a:scrgbClr r="0" g="0" b="0"/>
          </a:effectRef>
          <a:fontRef idx="minor"/>
        </p:style>
      </p:sp>
      <p:sp>
        <p:nvSpPr>
          <p:cNvPr id="6" name="Line 7"/>
          <p:cNvSpPr/>
          <p:nvPr/>
        </p:nvSpPr>
        <p:spPr>
          <a:xfrm>
            <a:off x="152280" y="1276560"/>
            <a:ext cx="8832960" cy="360"/>
          </a:xfrm>
          <a:prstGeom prst="line">
            <a:avLst/>
          </a:prstGeom>
          <a:ln w="9360">
            <a:solidFill>
              <a:schemeClr val="accent3">
                <a:shade val="75000"/>
              </a:schemeClr>
            </a:solidFill>
            <a:custDash>
              <a:ds d="400000" sp="100000"/>
            </a:custDash>
            <a:round/>
          </a:ln>
        </p:spPr>
        <p:style>
          <a:lnRef idx="0">
            <a:scrgbClr r="0" g="0" b="0"/>
          </a:lnRef>
          <a:fillRef idx="0">
            <a:scrgbClr r="0" g="0" b="0"/>
          </a:fillRef>
          <a:effectRef idx="0">
            <a:scrgbClr r="0" g="0" b="0"/>
          </a:effectRef>
          <a:fontRef idx="minor"/>
        </p:style>
      </p:sp>
      <p:sp>
        <p:nvSpPr>
          <p:cNvPr id="7" name="CustomShape 8" hidden="1"/>
          <p:cNvSpPr/>
          <p:nvPr/>
        </p:nvSpPr>
        <p:spPr>
          <a:xfrm>
            <a:off x="4267080" y="956160"/>
            <a:ext cx="609120" cy="609120"/>
          </a:xfrm>
          <a:prstGeom prst="ellipse">
            <a:avLst/>
          </a:prstGeom>
          <a:solidFill>
            <a:srgbClr val="FFFFFF"/>
          </a:solidFill>
          <a:ln w="15840">
            <a:noFill/>
          </a:ln>
          <a:effectLst>
            <a:outerShdw blurRad="50800" dist="25400" dir="5400000" rotWithShape="0">
              <a:srgbClr val="000000">
                <a:alpha val="35000"/>
              </a:srgbClr>
            </a:outerShdw>
          </a:effectLst>
        </p:spPr>
        <p:style>
          <a:lnRef idx="3">
            <a:schemeClr val="lt1"/>
          </a:lnRef>
          <a:fillRef idx="1">
            <a:schemeClr val="accent1"/>
          </a:fillRef>
          <a:effectRef idx="1">
            <a:schemeClr val="accent1"/>
          </a:effectRef>
          <a:fontRef idx="minor"/>
        </p:style>
      </p:sp>
      <p:sp>
        <p:nvSpPr>
          <p:cNvPr id="8" name="CustomShape 9" hidden="1"/>
          <p:cNvSpPr/>
          <p:nvPr/>
        </p:nvSpPr>
        <p:spPr>
          <a:xfrm>
            <a:off x="4361760" y="1050480"/>
            <a:ext cx="420120" cy="420120"/>
          </a:xfrm>
          <a:prstGeom prst="ellipse">
            <a:avLst/>
          </a:prstGeom>
          <a:solidFill>
            <a:srgbClr val="FFFFFF"/>
          </a:solidFill>
          <a:ln w="50760">
            <a:solidFill>
              <a:schemeClr val="accent3">
                <a:shade val="75000"/>
              </a:schemeClr>
            </a:solidFill>
            <a:round/>
          </a:ln>
          <a:effectLst>
            <a:outerShdw blurRad="50800" dist="25400" dir="5400000" rotWithShape="0">
              <a:srgbClr val="000000">
                <a:alpha val="35000"/>
              </a:srgbClr>
            </a:outerShdw>
          </a:effectLst>
        </p:spPr>
        <p:style>
          <a:lnRef idx="3">
            <a:schemeClr val="lt1"/>
          </a:lnRef>
          <a:fillRef idx="1">
            <a:schemeClr val="accent1"/>
          </a:fillRef>
          <a:effectRef idx="1">
            <a:schemeClr val="accent1"/>
          </a:effectRef>
          <a:fontRef idx="minor"/>
        </p:style>
      </p:sp>
      <p:sp>
        <p:nvSpPr>
          <p:cNvPr id="9" name="CustomShape 10"/>
          <p:cNvSpPr/>
          <p:nvPr/>
        </p:nvSpPr>
        <p:spPr>
          <a:xfrm>
            <a:off x="0" y="6705720"/>
            <a:ext cx="9143640" cy="151920"/>
          </a:xfrm>
          <a:prstGeom prst="rect">
            <a:avLst/>
          </a:prstGeom>
          <a:solidFill>
            <a:srgbClr val="FFFFFF"/>
          </a:solidFill>
          <a:ln w="9360">
            <a:noFill/>
          </a:ln>
        </p:spPr>
        <p:style>
          <a:lnRef idx="0">
            <a:scrgbClr r="0" g="0" b="0"/>
          </a:lnRef>
          <a:fillRef idx="0">
            <a:scrgbClr r="0" g="0" b="0"/>
          </a:fillRef>
          <a:effectRef idx="0">
            <a:scrgbClr r="0" g="0" b="0"/>
          </a:effectRef>
          <a:fontRef idx="minor"/>
        </p:style>
      </p:sp>
      <p:sp>
        <p:nvSpPr>
          <p:cNvPr id="10" name="CustomShape 11"/>
          <p:cNvSpPr/>
          <p:nvPr/>
        </p:nvSpPr>
        <p:spPr>
          <a:xfrm>
            <a:off x="8991720" y="2880"/>
            <a:ext cx="151920" cy="6857640"/>
          </a:xfrm>
          <a:prstGeom prst="rect">
            <a:avLst/>
          </a:prstGeom>
          <a:solidFill>
            <a:srgbClr val="FFFFFF"/>
          </a:solidFill>
          <a:ln w="9360">
            <a:noFill/>
          </a:ln>
        </p:spPr>
        <p:style>
          <a:lnRef idx="0">
            <a:scrgbClr r="0" g="0" b="0"/>
          </a:lnRef>
          <a:fillRef idx="0">
            <a:scrgbClr r="0" g="0" b="0"/>
          </a:fillRef>
          <a:effectRef idx="0">
            <a:scrgbClr r="0" g="0" b="0"/>
          </a:effectRef>
          <a:fontRef idx="minor"/>
        </p:style>
      </p:sp>
      <p:sp>
        <p:nvSpPr>
          <p:cNvPr id="11" name="CustomShape 12"/>
          <p:cNvSpPr/>
          <p:nvPr/>
        </p:nvSpPr>
        <p:spPr>
          <a:xfrm>
            <a:off x="0" y="0"/>
            <a:ext cx="151920" cy="6857640"/>
          </a:xfrm>
          <a:prstGeom prst="rect">
            <a:avLst/>
          </a:prstGeom>
          <a:solidFill>
            <a:srgbClr val="FFFFFF"/>
          </a:solidFill>
          <a:ln w="9360">
            <a:noFill/>
          </a:ln>
        </p:spPr>
        <p:style>
          <a:lnRef idx="0">
            <a:scrgbClr r="0" g="0" b="0"/>
          </a:lnRef>
          <a:fillRef idx="0">
            <a:scrgbClr r="0" g="0" b="0"/>
          </a:fillRef>
          <a:effectRef idx="0">
            <a:scrgbClr r="0" g="0" b="0"/>
          </a:effectRef>
          <a:fontRef idx="minor"/>
        </p:style>
      </p:sp>
      <p:sp>
        <p:nvSpPr>
          <p:cNvPr id="12" name="CustomShape 13"/>
          <p:cNvSpPr/>
          <p:nvPr/>
        </p:nvSpPr>
        <p:spPr>
          <a:xfrm>
            <a:off x="0" y="0"/>
            <a:ext cx="9143640" cy="2514240"/>
          </a:xfrm>
          <a:prstGeom prst="rect">
            <a:avLst/>
          </a:prstGeom>
          <a:solidFill>
            <a:srgbClr val="FFFFFF"/>
          </a:solidFill>
          <a:ln w="9360">
            <a:noFill/>
          </a:ln>
        </p:spPr>
        <p:style>
          <a:lnRef idx="0">
            <a:scrgbClr r="0" g="0" b="0"/>
          </a:lnRef>
          <a:fillRef idx="0">
            <a:scrgbClr r="0" g="0" b="0"/>
          </a:fillRef>
          <a:effectRef idx="0">
            <a:scrgbClr r="0" g="0" b="0"/>
          </a:effectRef>
          <a:fontRef idx="minor"/>
        </p:style>
      </p:sp>
      <p:sp>
        <p:nvSpPr>
          <p:cNvPr id="13" name="CustomShape 14"/>
          <p:cNvSpPr/>
          <p:nvPr/>
        </p:nvSpPr>
        <p:spPr>
          <a:xfrm>
            <a:off x="146160" y="6391800"/>
            <a:ext cx="8832600" cy="309240"/>
          </a:xfrm>
          <a:prstGeom prst="rect">
            <a:avLst/>
          </a:prstGeom>
          <a:solidFill>
            <a:schemeClr val="accent3"/>
          </a:solidFill>
          <a:ln w="9360">
            <a:noFill/>
          </a:ln>
        </p:spPr>
        <p:style>
          <a:lnRef idx="0">
            <a:scrgbClr r="0" g="0" b="0"/>
          </a:lnRef>
          <a:fillRef idx="0">
            <a:scrgbClr r="0" g="0" b="0"/>
          </a:fillRef>
          <a:effectRef idx="0">
            <a:scrgbClr r="0" g="0" b="0"/>
          </a:effectRef>
          <a:fontRef idx="minor"/>
        </p:style>
      </p:sp>
      <p:sp>
        <p:nvSpPr>
          <p:cNvPr id="14" name="PlaceHolder 15"/>
          <p:cNvSpPr>
            <a:spLocks noGrp="1"/>
          </p:cNvSpPr>
          <p:nvPr>
            <p:ph type="dt"/>
          </p:nvPr>
        </p:nvSpPr>
        <p:spPr>
          <a:xfrm>
            <a:off x="5791320" y="6405120"/>
            <a:ext cx="3044520" cy="365400"/>
          </a:xfrm>
          <a:prstGeom prst="rect">
            <a:avLst/>
          </a:prstGeom>
        </p:spPr>
        <p:txBody>
          <a:bodyPr lIns="90000" tIns="45000" rIns="90000" bIns="45000"/>
          <a:lstStyle/>
          <a:p>
            <a:pPr algn="r">
              <a:lnSpc>
                <a:spcPct val="100000"/>
              </a:lnSpc>
            </a:pPr>
            <a:r>
              <a:rPr lang="tr-TR" sz="1400" b="0" strike="noStrike" spc="-1">
                <a:solidFill>
                  <a:srgbClr val="FFFFFF"/>
                </a:solidFill>
                <a:uFill>
                  <a:solidFill>
                    <a:srgbClr val="FFFFFF"/>
                  </a:solidFill>
                </a:uFill>
                <a:latin typeface="Georgia"/>
              </a:rPr>
              <a:t>22.04.2010</a:t>
            </a:r>
            <a:endParaRPr lang="tr-TR" sz="1400" b="0" strike="noStrike" spc="-1">
              <a:solidFill>
                <a:srgbClr val="000000"/>
              </a:solidFill>
              <a:uFill>
                <a:solidFill>
                  <a:srgbClr val="FFFFFF"/>
                </a:solidFill>
              </a:uFill>
              <a:latin typeface="Times New Roman"/>
            </a:endParaRPr>
          </a:p>
        </p:txBody>
      </p:sp>
      <p:sp>
        <p:nvSpPr>
          <p:cNvPr id="15" name="PlaceHolder 16"/>
          <p:cNvSpPr>
            <a:spLocks noGrp="1"/>
          </p:cNvSpPr>
          <p:nvPr>
            <p:ph type="ftr"/>
          </p:nvPr>
        </p:nvSpPr>
        <p:spPr>
          <a:xfrm>
            <a:off x="304920" y="6410880"/>
            <a:ext cx="3580920" cy="365400"/>
          </a:xfrm>
          <a:prstGeom prst="rect">
            <a:avLst/>
          </a:prstGeom>
        </p:spPr>
        <p:txBody>
          <a:bodyPr lIns="90000" tIns="45000" rIns="90000" bIns="45000"/>
          <a:lstStyle/>
          <a:p>
            <a:pPr>
              <a:lnSpc>
                <a:spcPct val="100000"/>
              </a:lnSpc>
            </a:pPr>
            <a:r>
              <a:rPr lang="tr-TR" sz="1200" b="0" strike="noStrike" spc="-1">
                <a:solidFill>
                  <a:srgbClr val="FFFFFF"/>
                </a:solidFill>
                <a:uFill>
                  <a:solidFill>
                    <a:srgbClr val="FFFFFF"/>
                  </a:solidFill>
                </a:uFill>
                <a:latin typeface="Georgia"/>
              </a:rPr>
              <a:t>Ş. Ergül&amp;F. Tekin Turhan</a:t>
            </a:r>
            <a:endParaRPr lang="tr-TR" sz="1400" b="0" strike="noStrike" spc="-1">
              <a:solidFill>
                <a:srgbClr val="000000"/>
              </a:solidFill>
              <a:uFill>
                <a:solidFill>
                  <a:srgbClr val="FFFFFF"/>
                </a:solidFill>
              </a:uFill>
              <a:latin typeface="Times New Roman"/>
            </a:endParaRPr>
          </a:p>
        </p:txBody>
      </p:sp>
      <p:sp>
        <p:nvSpPr>
          <p:cNvPr id="16" name="Line 17"/>
          <p:cNvSpPr/>
          <p:nvPr/>
        </p:nvSpPr>
        <p:spPr>
          <a:xfrm>
            <a:off x="155160" y="2419920"/>
            <a:ext cx="8833320" cy="360"/>
          </a:xfrm>
          <a:prstGeom prst="line">
            <a:avLst/>
          </a:prstGeom>
          <a:ln w="11520">
            <a:solidFill>
              <a:schemeClr val="accent3">
                <a:shade val="75000"/>
              </a:schemeClr>
            </a:solidFill>
            <a:custDash>
              <a:ds d="300000" sp="100000"/>
            </a:custDash>
            <a:round/>
          </a:ln>
        </p:spPr>
        <p:style>
          <a:lnRef idx="0">
            <a:scrgbClr r="0" g="0" b="0"/>
          </a:lnRef>
          <a:fillRef idx="0">
            <a:scrgbClr r="0" g="0" b="0"/>
          </a:fillRef>
          <a:effectRef idx="0">
            <a:scrgbClr r="0" g="0" b="0"/>
          </a:effectRef>
          <a:fontRef idx="minor"/>
        </p:style>
      </p:sp>
      <p:sp>
        <p:nvSpPr>
          <p:cNvPr id="17" name="CustomShape 18"/>
          <p:cNvSpPr/>
          <p:nvPr/>
        </p:nvSpPr>
        <p:spPr>
          <a:xfrm>
            <a:off x="152280" y="152280"/>
            <a:ext cx="8832600" cy="6546600"/>
          </a:xfrm>
          <a:prstGeom prst="rect">
            <a:avLst/>
          </a:prstGeom>
          <a:noFill/>
          <a:ln w="9360">
            <a:solidFill>
              <a:schemeClr val="accent3">
                <a:shade val="75000"/>
              </a:schemeClr>
            </a:solidFill>
            <a:miter/>
          </a:ln>
        </p:spPr>
        <p:style>
          <a:lnRef idx="0">
            <a:scrgbClr r="0" g="0" b="0"/>
          </a:lnRef>
          <a:fillRef idx="0">
            <a:scrgbClr r="0" g="0" b="0"/>
          </a:fillRef>
          <a:effectRef idx="0">
            <a:scrgbClr r="0" g="0" b="0"/>
          </a:effectRef>
          <a:fontRef idx="minor"/>
        </p:style>
      </p:sp>
      <p:sp>
        <p:nvSpPr>
          <p:cNvPr id="18" name="CustomShape 19"/>
          <p:cNvSpPr/>
          <p:nvPr/>
        </p:nvSpPr>
        <p:spPr>
          <a:xfrm>
            <a:off x="4267080" y="2115360"/>
            <a:ext cx="609120" cy="609120"/>
          </a:xfrm>
          <a:prstGeom prst="ellipse">
            <a:avLst/>
          </a:prstGeom>
          <a:solidFill>
            <a:srgbClr val="FFFFFF"/>
          </a:solidFill>
          <a:ln w="15840">
            <a:noFill/>
          </a:ln>
          <a:effectLst>
            <a:outerShdw blurRad="50800" dist="25400" dir="5400000" rotWithShape="0">
              <a:srgbClr val="000000">
                <a:alpha val="35000"/>
              </a:srgbClr>
            </a:outerShdw>
          </a:effectLst>
        </p:spPr>
        <p:style>
          <a:lnRef idx="3">
            <a:schemeClr val="lt1"/>
          </a:lnRef>
          <a:fillRef idx="1">
            <a:schemeClr val="accent1"/>
          </a:fillRef>
          <a:effectRef idx="1">
            <a:schemeClr val="accent1"/>
          </a:effectRef>
          <a:fontRef idx="minor"/>
        </p:style>
      </p:sp>
      <p:sp>
        <p:nvSpPr>
          <p:cNvPr id="19" name="CustomShape 20"/>
          <p:cNvSpPr/>
          <p:nvPr/>
        </p:nvSpPr>
        <p:spPr>
          <a:xfrm>
            <a:off x="4361760" y="2209680"/>
            <a:ext cx="420120" cy="420120"/>
          </a:xfrm>
          <a:prstGeom prst="ellipse">
            <a:avLst/>
          </a:prstGeom>
          <a:solidFill>
            <a:srgbClr val="FFFFFF"/>
          </a:solidFill>
          <a:ln w="50760">
            <a:solidFill>
              <a:schemeClr val="accent3">
                <a:shade val="75000"/>
              </a:schemeClr>
            </a:solidFill>
            <a:round/>
          </a:ln>
          <a:effectLst>
            <a:outerShdw blurRad="50800" dist="25400" dir="5400000" rotWithShape="0">
              <a:srgbClr val="000000">
                <a:alpha val="35000"/>
              </a:srgbClr>
            </a:outerShdw>
          </a:effectLst>
        </p:spPr>
        <p:style>
          <a:lnRef idx="3">
            <a:schemeClr val="lt1"/>
          </a:lnRef>
          <a:fillRef idx="1">
            <a:schemeClr val="accent1"/>
          </a:fillRef>
          <a:effectRef idx="1">
            <a:schemeClr val="accent1"/>
          </a:effectRef>
          <a:fontRef idx="minor"/>
        </p:style>
      </p:sp>
      <p:sp>
        <p:nvSpPr>
          <p:cNvPr id="20" name="PlaceHolder 21"/>
          <p:cNvSpPr>
            <a:spLocks noGrp="1"/>
          </p:cNvSpPr>
          <p:nvPr>
            <p:ph type="sldNum"/>
          </p:nvPr>
        </p:nvSpPr>
        <p:spPr>
          <a:xfrm>
            <a:off x="4343400" y="2199600"/>
            <a:ext cx="456840" cy="441000"/>
          </a:xfrm>
          <a:prstGeom prst="rect">
            <a:avLst/>
          </a:prstGeom>
        </p:spPr>
        <p:txBody>
          <a:bodyPr lIns="45720" tIns="45000" rIns="45720" bIns="45000" anchor="ctr"/>
          <a:lstStyle/>
          <a:p>
            <a:endParaRPr lang="tr-TR" sz="2400" b="0" strike="noStrike" spc="-1">
              <a:solidFill>
                <a:srgbClr val="000000"/>
              </a:solidFill>
              <a:uFill>
                <a:solidFill>
                  <a:srgbClr val="FFFFFF"/>
                </a:solidFill>
              </a:uFill>
              <a:latin typeface="Times New Roman"/>
            </a:endParaRPr>
          </a:p>
        </p:txBody>
      </p:sp>
      <p:sp>
        <p:nvSpPr>
          <p:cNvPr id="21" name="PlaceHolder 22"/>
          <p:cNvSpPr>
            <a:spLocks noGrp="1"/>
          </p:cNvSpPr>
          <p:nvPr>
            <p:ph type="title"/>
          </p:nvPr>
        </p:nvSpPr>
        <p:spPr>
          <a:xfrm>
            <a:off x="685800" y="380880"/>
            <a:ext cx="7772040" cy="1752120"/>
          </a:xfrm>
          <a:prstGeom prst="rect">
            <a:avLst/>
          </a:prstGeom>
        </p:spPr>
        <p:txBody>
          <a:bodyPr lIns="90000" tIns="45000" rIns="90000" bIns="45000" anchor="b"/>
          <a:lstStyle/>
          <a:p>
            <a:pPr algn="ctr">
              <a:lnSpc>
                <a:spcPct val="100000"/>
              </a:lnSpc>
            </a:pPr>
            <a:r>
              <a:rPr lang="tr-TR" sz="4200" b="0" strike="noStrike" spc="-1">
                <a:solidFill>
                  <a:srgbClr val="D16349"/>
                </a:solidFill>
                <a:uFill>
                  <a:solidFill>
                    <a:srgbClr val="FFFFFF"/>
                  </a:solidFill>
                </a:uFill>
                <a:latin typeface="Georgia"/>
              </a:rPr>
              <a:t>Click to edit Master title style</a:t>
            </a:r>
            <a:endParaRPr lang="tr-TR" sz="4200" b="0" strike="noStrike" spc="-1">
              <a:solidFill>
                <a:srgbClr val="000000"/>
              </a:solidFill>
              <a:uFill>
                <a:solidFill>
                  <a:srgbClr val="FFFFFF"/>
                </a:solidFill>
              </a:uFill>
              <a:latin typeface="Georgia"/>
            </a:endParaRPr>
          </a:p>
        </p:txBody>
      </p:sp>
      <p:sp>
        <p:nvSpPr>
          <p:cNvPr id="22" name="PlaceHolder 23"/>
          <p:cNvSpPr>
            <a:spLocks noGrp="1"/>
          </p:cNvSpPr>
          <p:nvPr>
            <p:ph type="body"/>
          </p:nvPr>
        </p:nvSpPr>
        <p:spPr>
          <a:xfrm>
            <a:off x="457200" y="1604520"/>
            <a:ext cx="8229240" cy="3977280"/>
          </a:xfrm>
          <a:prstGeom prst="rect">
            <a:avLst/>
          </a:prstGeom>
        </p:spPr>
        <p:txBody>
          <a:bodyPr lIns="0" tIns="0" rIns="0" bIns="0"/>
          <a:lstStyle/>
          <a:p>
            <a:pPr marL="432000" indent="-324000">
              <a:buClr>
                <a:srgbClr val="000000"/>
              </a:buClr>
              <a:buSzPct val="45000"/>
              <a:buFont typeface="Wingdings" charset="2"/>
              <a:buChar char=""/>
            </a:pPr>
            <a:r>
              <a:rPr lang="tr-TR" sz="2700" b="0" strike="noStrike" spc="-1">
                <a:solidFill>
                  <a:srgbClr val="000000"/>
                </a:solidFill>
                <a:uFill>
                  <a:solidFill>
                    <a:srgbClr val="FFFFFF"/>
                  </a:solidFill>
                </a:uFill>
                <a:latin typeface="Georgia"/>
              </a:rPr>
              <a:t>Anahat metninin biçimini düzenlemek için tıklayın</a:t>
            </a:r>
          </a:p>
          <a:p>
            <a:pPr marL="864000" lvl="1" indent="-324000">
              <a:buClr>
                <a:srgbClr val="000000"/>
              </a:buClr>
              <a:buSzPct val="75000"/>
              <a:buFont typeface="Symbol" charset="2"/>
              <a:buChar char=""/>
            </a:pPr>
            <a:r>
              <a:rPr lang="tr-TR" sz="2000" b="0" strike="noStrike" spc="-1">
                <a:solidFill>
                  <a:srgbClr val="000000"/>
                </a:solidFill>
                <a:uFill>
                  <a:solidFill>
                    <a:srgbClr val="FFFFFF"/>
                  </a:solidFill>
                </a:uFill>
                <a:latin typeface="Georgia"/>
              </a:rPr>
              <a:t>İkinci Anahat Düzeyi</a:t>
            </a:r>
          </a:p>
          <a:p>
            <a:pPr marL="1296000" lvl="2" indent="-288000">
              <a:buClr>
                <a:srgbClr val="000000"/>
              </a:buClr>
              <a:buSzPct val="45000"/>
              <a:buFont typeface="Wingdings" charset="2"/>
              <a:buChar char=""/>
            </a:pPr>
            <a:r>
              <a:rPr lang="tr-TR" sz="2000" b="0" strike="noStrike" spc="-1">
                <a:solidFill>
                  <a:srgbClr val="646B86"/>
                </a:solidFill>
                <a:uFill>
                  <a:solidFill>
                    <a:srgbClr val="FFFFFF"/>
                  </a:solidFill>
                </a:uFill>
                <a:latin typeface="Georgia"/>
              </a:rPr>
              <a:t>Üçüncü Anahat Düzeyi</a:t>
            </a:r>
          </a:p>
          <a:p>
            <a:pPr marL="1728000" lvl="3" indent="-216000">
              <a:buClr>
                <a:srgbClr val="000000"/>
              </a:buClr>
              <a:buSzPct val="75000"/>
              <a:buFont typeface="Symbol" charset="2"/>
              <a:buChar char=""/>
            </a:pPr>
            <a:r>
              <a:rPr lang="tr-TR" sz="1800" b="0" strike="noStrike" spc="-1">
                <a:solidFill>
                  <a:srgbClr val="000000"/>
                </a:solidFill>
                <a:uFill>
                  <a:solidFill>
                    <a:srgbClr val="FFFFFF"/>
                  </a:solidFill>
                </a:uFill>
                <a:latin typeface="Georgia"/>
              </a:rPr>
              <a:t>Dördüncü Anahat Düzeyi</a:t>
            </a:r>
          </a:p>
          <a:p>
            <a:pPr marL="2160000" lvl="4" indent="-216000">
              <a:buClr>
                <a:srgbClr val="000000"/>
              </a:buClr>
              <a:buSzPct val="45000"/>
              <a:buFont typeface="Wingdings" charset="2"/>
              <a:buChar char=""/>
            </a:pPr>
            <a:r>
              <a:rPr lang="tr-TR" sz="2000" b="0" strike="noStrike" spc="-1">
                <a:solidFill>
                  <a:srgbClr val="000000"/>
                </a:solidFill>
                <a:uFill>
                  <a:solidFill>
                    <a:srgbClr val="FFFFFF"/>
                  </a:solidFill>
                </a:uFill>
                <a:latin typeface="Georgia"/>
              </a:rPr>
              <a:t>Beşinci Anahat Düzeyi</a:t>
            </a:r>
          </a:p>
          <a:p>
            <a:pPr marL="2592000" lvl="5" indent="-216000">
              <a:buClr>
                <a:srgbClr val="000000"/>
              </a:buClr>
              <a:buSzPct val="45000"/>
              <a:buFont typeface="Wingdings" charset="2"/>
              <a:buChar char=""/>
            </a:pPr>
            <a:r>
              <a:rPr lang="tr-TR" sz="2000" b="0" strike="noStrike" spc="-1">
                <a:solidFill>
                  <a:srgbClr val="000000"/>
                </a:solidFill>
                <a:uFill>
                  <a:solidFill>
                    <a:srgbClr val="FFFFFF"/>
                  </a:solidFill>
                </a:uFill>
                <a:latin typeface="Georgia"/>
              </a:rPr>
              <a:t>Altıncı Anahat Düzeyi</a:t>
            </a:r>
          </a:p>
          <a:p>
            <a:pPr marL="3024000" lvl="6" indent="-216000">
              <a:buClr>
                <a:srgbClr val="000000"/>
              </a:buClr>
              <a:buSzPct val="45000"/>
              <a:buFont typeface="Wingdings" charset="2"/>
              <a:buChar char=""/>
            </a:pPr>
            <a:r>
              <a:rPr lang="tr-TR" sz="2000" b="0" strike="noStrike" spc="-1">
                <a:solidFill>
                  <a:srgbClr val="000000"/>
                </a:solidFill>
                <a:uFill>
                  <a:solidFill>
                    <a:srgbClr val="FFFFFF"/>
                  </a:solidFill>
                </a:uFill>
                <a:latin typeface="Georgia"/>
              </a:rPr>
              <a:t>Yedinci Anahat Düzeyi</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C5D1D7"/>
        </a:solidFill>
        <a:effectLst/>
      </p:bgPr>
    </p:bg>
    <p:spTree>
      <p:nvGrpSpPr>
        <p:cNvPr id="1" name=""/>
        <p:cNvGrpSpPr/>
        <p:nvPr/>
      </p:nvGrpSpPr>
      <p:grpSpPr>
        <a:xfrm>
          <a:off x="0" y="0"/>
          <a:ext cx="0" cy="0"/>
          <a:chOff x="0" y="0"/>
          <a:chExt cx="0" cy="0"/>
        </a:xfrm>
      </p:grpSpPr>
      <p:sp>
        <p:nvSpPr>
          <p:cNvPr id="59" name="CustomShape 1"/>
          <p:cNvSpPr/>
          <p:nvPr/>
        </p:nvSpPr>
        <p:spPr>
          <a:xfrm>
            <a:off x="0" y="6705720"/>
            <a:ext cx="9143640" cy="151920"/>
          </a:xfrm>
          <a:prstGeom prst="rect">
            <a:avLst/>
          </a:prstGeom>
          <a:solidFill>
            <a:srgbClr val="FFFFFF"/>
          </a:solidFill>
          <a:ln w="9360">
            <a:noFill/>
          </a:ln>
        </p:spPr>
        <p:style>
          <a:lnRef idx="0">
            <a:scrgbClr r="0" g="0" b="0"/>
          </a:lnRef>
          <a:fillRef idx="0">
            <a:scrgbClr r="0" g="0" b="0"/>
          </a:fillRef>
          <a:effectRef idx="0">
            <a:scrgbClr r="0" g="0" b="0"/>
          </a:effectRef>
          <a:fontRef idx="minor"/>
        </p:style>
      </p:sp>
      <p:sp>
        <p:nvSpPr>
          <p:cNvPr id="60" name="CustomShape 2"/>
          <p:cNvSpPr/>
          <p:nvPr/>
        </p:nvSpPr>
        <p:spPr>
          <a:xfrm>
            <a:off x="0" y="0"/>
            <a:ext cx="9143640" cy="1392840"/>
          </a:xfrm>
          <a:prstGeom prst="rect">
            <a:avLst/>
          </a:prstGeom>
          <a:solidFill>
            <a:srgbClr val="FFFFFF"/>
          </a:solidFill>
          <a:ln w="9360">
            <a:noFill/>
          </a:ln>
        </p:spPr>
        <p:style>
          <a:lnRef idx="0">
            <a:scrgbClr r="0" g="0" b="0"/>
          </a:lnRef>
          <a:fillRef idx="0">
            <a:scrgbClr r="0" g="0" b="0"/>
          </a:fillRef>
          <a:effectRef idx="0">
            <a:scrgbClr r="0" g="0" b="0"/>
          </a:effectRef>
          <a:fontRef idx="minor"/>
        </p:style>
      </p:sp>
      <p:sp>
        <p:nvSpPr>
          <p:cNvPr id="61" name="CustomShape 3"/>
          <p:cNvSpPr/>
          <p:nvPr/>
        </p:nvSpPr>
        <p:spPr>
          <a:xfrm>
            <a:off x="0" y="0"/>
            <a:ext cx="151920" cy="6857640"/>
          </a:xfrm>
          <a:prstGeom prst="rect">
            <a:avLst/>
          </a:prstGeom>
          <a:solidFill>
            <a:srgbClr val="FFFFFF"/>
          </a:solidFill>
          <a:ln w="9360">
            <a:noFill/>
          </a:ln>
        </p:spPr>
        <p:style>
          <a:lnRef idx="0">
            <a:scrgbClr r="0" g="0" b="0"/>
          </a:lnRef>
          <a:fillRef idx="0">
            <a:scrgbClr r="0" g="0" b="0"/>
          </a:fillRef>
          <a:effectRef idx="0">
            <a:scrgbClr r="0" g="0" b="0"/>
          </a:effectRef>
          <a:fontRef idx="minor"/>
        </p:style>
      </p:sp>
      <p:sp>
        <p:nvSpPr>
          <p:cNvPr id="62" name="CustomShape 4"/>
          <p:cNvSpPr/>
          <p:nvPr/>
        </p:nvSpPr>
        <p:spPr>
          <a:xfrm>
            <a:off x="8991720" y="0"/>
            <a:ext cx="151920" cy="6857640"/>
          </a:xfrm>
          <a:prstGeom prst="rect">
            <a:avLst/>
          </a:prstGeom>
          <a:solidFill>
            <a:srgbClr val="FFFFFF"/>
          </a:solidFill>
          <a:ln w="9360">
            <a:noFill/>
          </a:ln>
        </p:spPr>
        <p:style>
          <a:lnRef idx="0">
            <a:scrgbClr r="0" g="0" b="0"/>
          </a:lnRef>
          <a:fillRef idx="0">
            <a:scrgbClr r="0" g="0" b="0"/>
          </a:fillRef>
          <a:effectRef idx="0">
            <a:scrgbClr r="0" g="0" b="0"/>
          </a:effectRef>
          <a:fontRef idx="minor"/>
        </p:style>
      </p:sp>
      <p:sp>
        <p:nvSpPr>
          <p:cNvPr id="63" name="CustomShape 5"/>
          <p:cNvSpPr/>
          <p:nvPr/>
        </p:nvSpPr>
        <p:spPr>
          <a:xfrm>
            <a:off x="149400" y="6388560"/>
            <a:ext cx="8832600" cy="309240"/>
          </a:xfrm>
          <a:prstGeom prst="rect">
            <a:avLst/>
          </a:prstGeom>
          <a:solidFill>
            <a:schemeClr val="accent3"/>
          </a:solidFill>
          <a:ln w="9360">
            <a:noFill/>
          </a:ln>
        </p:spPr>
        <p:style>
          <a:lnRef idx="0">
            <a:scrgbClr r="0" g="0" b="0"/>
          </a:lnRef>
          <a:fillRef idx="0">
            <a:scrgbClr r="0" g="0" b="0"/>
          </a:fillRef>
          <a:effectRef idx="0">
            <a:scrgbClr r="0" g="0" b="0"/>
          </a:effectRef>
          <a:fontRef idx="minor"/>
        </p:style>
      </p:sp>
      <p:sp>
        <p:nvSpPr>
          <p:cNvPr id="64" name="CustomShape 6"/>
          <p:cNvSpPr/>
          <p:nvPr/>
        </p:nvSpPr>
        <p:spPr>
          <a:xfrm>
            <a:off x="152280" y="155520"/>
            <a:ext cx="8832600" cy="6546600"/>
          </a:xfrm>
          <a:prstGeom prst="rect">
            <a:avLst/>
          </a:prstGeom>
          <a:noFill/>
          <a:ln w="9360">
            <a:solidFill>
              <a:schemeClr val="accent3">
                <a:shade val="75000"/>
              </a:schemeClr>
            </a:solidFill>
            <a:miter/>
          </a:ln>
        </p:spPr>
        <p:style>
          <a:lnRef idx="0">
            <a:scrgbClr r="0" g="0" b="0"/>
          </a:lnRef>
          <a:fillRef idx="0">
            <a:scrgbClr r="0" g="0" b="0"/>
          </a:fillRef>
          <a:effectRef idx="0">
            <a:scrgbClr r="0" g="0" b="0"/>
          </a:effectRef>
          <a:fontRef idx="minor"/>
        </p:style>
      </p:sp>
      <p:sp>
        <p:nvSpPr>
          <p:cNvPr id="65" name="Line 7"/>
          <p:cNvSpPr/>
          <p:nvPr/>
        </p:nvSpPr>
        <p:spPr>
          <a:xfrm>
            <a:off x="152280" y="1276560"/>
            <a:ext cx="8832960" cy="360"/>
          </a:xfrm>
          <a:prstGeom prst="line">
            <a:avLst/>
          </a:prstGeom>
          <a:ln w="9360">
            <a:solidFill>
              <a:schemeClr val="accent3">
                <a:shade val="75000"/>
              </a:schemeClr>
            </a:solidFill>
            <a:custDash>
              <a:ds d="400000" sp="100000"/>
            </a:custDash>
            <a:round/>
          </a:ln>
        </p:spPr>
        <p:style>
          <a:lnRef idx="0">
            <a:scrgbClr r="0" g="0" b="0"/>
          </a:lnRef>
          <a:fillRef idx="0">
            <a:scrgbClr r="0" g="0" b="0"/>
          </a:fillRef>
          <a:effectRef idx="0">
            <a:scrgbClr r="0" g="0" b="0"/>
          </a:effectRef>
          <a:fontRef idx="minor"/>
        </p:style>
      </p:sp>
      <p:sp>
        <p:nvSpPr>
          <p:cNvPr id="66" name="CustomShape 8"/>
          <p:cNvSpPr/>
          <p:nvPr/>
        </p:nvSpPr>
        <p:spPr>
          <a:xfrm>
            <a:off x="4267080" y="956160"/>
            <a:ext cx="609120" cy="609120"/>
          </a:xfrm>
          <a:prstGeom prst="ellipse">
            <a:avLst/>
          </a:prstGeom>
          <a:solidFill>
            <a:srgbClr val="FFFFFF"/>
          </a:solidFill>
          <a:ln w="15840">
            <a:noFill/>
          </a:ln>
          <a:effectLst>
            <a:outerShdw blurRad="50800" dist="25400" dir="5400000" rotWithShape="0">
              <a:srgbClr val="000000">
                <a:alpha val="35000"/>
              </a:srgbClr>
            </a:outerShdw>
          </a:effectLst>
        </p:spPr>
        <p:style>
          <a:lnRef idx="3">
            <a:schemeClr val="lt1"/>
          </a:lnRef>
          <a:fillRef idx="1">
            <a:schemeClr val="accent1"/>
          </a:fillRef>
          <a:effectRef idx="1">
            <a:schemeClr val="accent1"/>
          </a:effectRef>
          <a:fontRef idx="minor"/>
        </p:style>
      </p:sp>
      <p:sp>
        <p:nvSpPr>
          <p:cNvPr id="67" name="CustomShape 9"/>
          <p:cNvSpPr/>
          <p:nvPr/>
        </p:nvSpPr>
        <p:spPr>
          <a:xfrm>
            <a:off x="4361760" y="1050480"/>
            <a:ext cx="420120" cy="420120"/>
          </a:xfrm>
          <a:prstGeom prst="ellipse">
            <a:avLst/>
          </a:prstGeom>
          <a:solidFill>
            <a:srgbClr val="FFFFFF"/>
          </a:solidFill>
          <a:ln w="50760">
            <a:solidFill>
              <a:schemeClr val="accent3">
                <a:shade val="75000"/>
              </a:schemeClr>
            </a:solidFill>
            <a:round/>
          </a:ln>
          <a:effectLst>
            <a:outerShdw blurRad="50800" dist="25400" dir="5400000" rotWithShape="0">
              <a:srgbClr val="000000">
                <a:alpha val="35000"/>
              </a:srgbClr>
            </a:outerShdw>
          </a:effectLst>
        </p:spPr>
        <p:style>
          <a:lnRef idx="3">
            <a:schemeClr val="lt1"/>
          </a:lnRef>
          <a:fillRef idx="1">
            <a:schemeClr val="accent1"/>
          </a:fillRef>
          <a:effectRef idx="1">
            <a:schemeClr val="accent1"/>
          </a:effectRef>
          <a:fontRef idx="minor"/>
        </p:style>
      </p:sp>
      <p:sp>
        <p:nvSpPr>
          <p:cNvPr id="68" name="PlaceHolder 10"/>
          <p:cNvSpPr>
            <a:spLocks noGrp="1"/>
          </p:cNvSpPr>
          <p:nvPr>
            <p:ph type="title"/>
          </p:nvPr>
        </p:nvSpPr>
        <p:spPr>
          <a:xfrm>
            <a:off x="301680" y="228600"/>
            <a:ext cx="8534160" cy="758520"/>
          </a:xfrm>
          <a:prstGeom prst="rect">
            <a:avLst/>
          </a:prstGeom>
        </p:spPr>
        <p:txBody>
          <a:bodyPr lIns="90000" tIns="45000" rIns="90000" bIns="45000" anchor="b"/>
          <a:lstStyle/>
          <a:p>
            <a:pPr algn="ctr">
              <a:lnSpc>
                <a:spcPct val="100000"/>
              </a:lnSpc>
            </a:pPr>
            <a:r>
              <a:rPr lang="tr-TR" sz="3300" b="0" strike="noStrike" spc="-1">
                <a:solidFill>
                  <a:srgbClr val="7B9899"/>
                </a:solidFill>
                <a:uFill>
                  <a:solidFill>
                    <a:srgbClr val="FFFFFF"/>
                  </a:solidFill>
                </a:uFill>
                <a:latin typeface="Georgia"/>
              </a:rPr>
              <a:t>Click to edit Master title style</a:t>
            </a:r>
            <a:endParaRPr lang="tr-TR" sz="3300" b="0" strike="noStrike" spc="-1">
              <a:solidFill>
                <a:srgbClr val="000000"/>
              </a:solidFill>
              <a:uFill>
                <a:solidFill>
                  <a:srgbClr val="FFFFFF"/>
                </a:solidFill>
              </a:uFill>
              <a:latin typeface="Georgia"/>
            </a:endParaRPr>
          </a:p>
        </p:txBody>
      </p:sp>
      <p:sp>
        <p:nvSpPr>
          <p:cNvPr id="69" name="PlaceHolder 11"/>
          <p:cNvSpPr>
            <a:spLocks noGrp="1"/>
          </p:cNvSpPr>
          <p:nvPr>
            <p:ph type="dt"/>
          </p:nvPr>
        </p:nvSpPr>
        <p:spPr>
          <a:xfrm>
            <a:off x="5791320" y="6405120"/>
            <a:ext cx="3044520" cy="365400"/>
          </a:xfrm>
          <a:prstGeom prst="rect">
            <a:avLst/>
          </a:prstGeom>
        </p:spPr>
        <p:txBody>
          <a:bodyPr lIns="90000" tIns="45000" rIns="90000" bIns="45000"/>
          <a:lstStyle/>
          <a:p>
            <a:pPr algn="r">
              <a:lnSpc>
                <a:spcPct val="100000"/>
              </a:lnSpc>
            </a:pPr>
            <a:r>
              <a:rPr lang="tr-TR" sz="1400" b="0" strike="noStrike" spc="-1">
                <a:solidFill>
                  <a:srgbClr val="FFFFFF"/>
                </a:solidFill>
                <a:uFill>
                  <a:solidFill>
                    <a:srgbClr val="FFFFFF"/>
                  </a:solidFill>
                </a:uFill>
                <a:latin typeface="Georgia"/>
              </a:rPr>
              <a:t>22.04.2010</a:t>
            </a:r>
            <a:endParaRPr lang="tr-TR" sz="1400" b="0" strike="noStrike" spc="-1">
              <a:solidFill>
                <a:srgbClr val="000000"/>
              </a:solidFill>
              <a:uFill>
                <a:solidFill>
                  <a:srgbClr val="FFFFFF"/>
                </a:solidFill>
              </a:uFill>
              <a:latin typeface="Times New Roman"/>
            </a:endParaRPr>
          </a:p>
        </p:txBody>
      </p:sp>
      <p:sp>
        <p:nvSpPr>
          <p:cNvPr id="70" name="PlaceHolder 12"/>
          <p:cNvSpPr>
            <a:spLocks noGrp="1"/>
          </p:cNvSpPr>
          <p:nvPr>
            <p:ph type="ftr"/>
          </p:nvPr>
        </p:nvSpPr>
        <p:spPr>
          <a:xfrm>
            <a:off x="304920" y="6410880"/>
            <a:ext cx="3580920" cy="365400"/>
          </a:xfrm>
          <a:prstGeom prst="rect">
            <a:avLst/>
          </a:prstGeom>
        </p:spPr>
        <p:txBody>
          <a:bodyPr lIns="90000" tIns="45000" rIns="90000" bIns="45000"/>
          <a:lstStyle/>
          <a:p>
            <a:pPr>
              <a:lnSpc>
                <a:spcPct val="100000"/>
              </a:lnSpc>
            </a:pPr>
            <a:r>
              <a:rPr lang="tr-TR" sz="1200" b="0" strike="noStrike" spc="-1">
                <a:solidFill>
                  <a:srgbClr val="FFFFFF"/>
                </a:solidFill>
                <a:uFill>
                  <a:solidFill>
                    <a:srgbClr val="FFFFFF"/>
                  </a:solidFill>
                </a:uFill>
                <a:latin typeface="Georgia"/>
              </a:rPr>
              <a:t>Ş. Ergül&amp;F. Tekin Turhan</a:t>
            </a:r>
            <a:endParaRPr lang="tr-TR" sz="1400" b="0" strike="noStrike" spc="-1">
              <a:solidFill>
                <a:srgbClr val="000000"/>
              </a:solidFill>
              <a:uFill>
                <a:solidFill>
                  <a:srgbClr val="FFFFFF"/>
                </a:solidFill>
              </a:uFill>
              <a:latin typeface="Times New Roman"/>
            </a:endParaRPr>
          </a:p>
        </p:txBody>
      </p:sp>
      <p:sp>
        <p:nvSpPr>
          <p:cNvPr id="71" name="PlaceHolder 13"/>
          <p:cNvSpPr>
            <a:spLocks noGrp="1"/>
          </p:cNvSpPr>
          <p:nvPr>
            <p:ph type="sldNum"/>
          </p:nvPr>
        </p:nvSpPr>
        <p:spPr>
          <a:xfrm>
            <a:off x="4361760" y="1026360"/>
            <a:ext cx="456840" cy="441000"/>
          </a:xfrm>
          <a:prstGeom prst="rect">
            <a:avLst/>
          </a:prstGeom>
        </p:spPr>
        <p:txBody>
          <a:bodyPr lIns="45720" tIns="45000" rIns="45720" bIns="45000" anchor="ctr"/>
          <a:lstStyle/>
          <a:p>
            <a:endParaRPr lang="tr-TR" sz="2400" b="0" strike="noStrike" spc="-1">
              <a:solidFill>
                <a:srgbClr val="000000"/>
              </a:solidFill>
              <a:uFill>
                <a:solidFill>
                  <a:srgbClr val="FFFFFF"/>
                </a:solidFill>
              </a:uFill>
              <a:latin typeface="Times New Roman"/>
            </a:endParaRPr>
          </a:p>
        </p:txBody>
      </p:sp>
      <p:sp>
        <p:nvSpPr>
          <p:cNvPr id="72" name="PlaceHolder 14"/>
          <p:cNvSpPr>
            <a:spLocks noGrp="1"/>
          </p:cNvSpPr>
          <p:nvPr>
            <p:ph type="body"/>
          </p:nvPr>
        </p:nvSpPr>
        <p:spPr>
          <a:xfrm>
            <a:off x="301680" y="1527120"/>
            <a:ext cx="8503560" cy="4571640"/>
          </a:xfrm>
          <a:prstGeom prst="rect">
            <a:avLst/>
          </a:prstGeom>
        </p:spPr>
        <p:txBody>
          <a:bodyPr lIns="90000" tIns="45000" rIns="90000" bIns="45000"/>
          <a:lstStyle/>
          <a:p>
            <a:pPr marL="274320" indent="-273960">
              <a:lnSpc>
                <a:spcPct val="100000"/>
              </a:lnSpc>
              <a:buClr>
                <a:srgbClr val="D16349"/>
              </a:buClr>
              <a:buSzPct val="85000"/>
              <a:buFont typeface="Wingdings 2" charset="2"/>
              <a:buChar char=""/>
            </a:pPr>
            <a:r>
              <a:rPr lang="tr-TR" sz="2700" b="0" strike="noStrike" spc="-1">
                <a:solidFill>
                  <a:srgbClr val="000000"/>
                </a:solidFill>
                <a:uFill>
                  <a:solidFill>
                    <a:srgbClr val="FFFFFF"/>
                  </a:solidFill>
                </a:uFill>
                <a:latin typeface="Georgia"/>
              </a:rPr>
              <a:t>Click to edit Master text styles</a:t>
            </a:r>
          </a:p>
          <a:p>
            <a:pPr marL="548640" lvl="1" indent="-273960">
              <a:lnSpc>
                <a:spcPct val="100000"/>
              </a:lnSpc>
              <a:buClr>
                <a:srgbClr val="CCB400"/>
              </a:buClr>
              <a:buSzPct val="70000"/>
              <a:buFont typeface="Wingdings" charset="2"/>
              <a:buChar char=""/>
            </a:pPr>
            <a:r>
              <a:rPr lang="tr-TR" sz="2200" b="0" strike="noStrike" spc="-1">
                <a:solidFill>
                  <a:srgbClr val="646B86"/>
                </a:solidFill>
                <a:uFill>
                  <a:solidFill>
                    <a:srgbClr val="FFFFFF"/>
                  </a:solidFill>
                </a:uFill>
                <a:latin typeface="Georgia"/>
              </a:rPr>
              <a:t>Second level</a:t>
            </a:r>
            <a:endParaRPr lang="tr-TR" sz="2700" b="0" strike="noStrike" spc="-1">
              <a:solidFill>
                <a:srgbClr val="000000"/>
              </a:solidFill>
              <a:uFill>
                <a:solidFill>
                  <a:srgbClr val="FFFFFF"/>
                </a:solidFill>
              </a:uFill>
              <a:latin typeface="Georgia"/>
            </a:endParaRPr>
          </a:p>
          <a:p>
            <a:pPr marL="822960" lvl="2" indent="-228240">
              <a:lnSpc>
                <a:spcPct val="100000"/>
              </a:lnSpc>
              <a:buClr>
                <a:srgbClr val="8CADAE"/>
              </a:buClr>
              <a:buSzPct val="75000"/>
              <a:buFont typeface="Wingdings 2" charset="2"/>
              <a:buChar char=""/>
            </a:pPr>
            <a:r>
              <a:rPr lang="tr-TR" sz="2000" b="0" strike="noStrike" spc="-1">
                <a:solidFill>
                  <a:srgbClr val="000000"/>
                </a:solidFill>
                <a:uFill>
                  <a:solidFill>
                    <a:srgbClr val="FFFFFF"/>
                  </a:solidFill>
                </a:uFill>
                <a:latin typeface="Georgia"/>
              </a:rPr>
              <a:t>Third level</a:t>
            </a:r>
            <a:endParaRPr lang="tr-TR" sz="2700" b="0" strike="noStrike" spc="-1">
              <a:solidFill>
                <a:srgbClr val="646B86"/>
              </a:solidFill>
              <a:uFill>
                <a:solidFill>
                  <a:srgbClr val="FFFFFF"/>
                </a:solidFill>
              </a:uFill>
              <a:latin typeface="Georgia"/>
            </a:endParaRPr>
          </a:p>
          <a:p>
            <a:pPr marL="1097280" lvl="3" indent="-228240">
              <a:lnSpc>
                <a:spcPct val="100000"/>
              </a:lnSpc>
              <a:buClr>
                <a:srgbClr val="8C7B70"/>
              </a:buClr>
              <a:buSzPct val="70000"/>
              <a:buFont typeface="Wingdings" charset="2"/>
              <a:buChar char=""/>
            </a:pPr>
            <a:r>
              <a:rPr lang="tr-TR" sz="2000" b="0" strike="noStrike" spc="-1">
                <a:solidFill>
                  <a:srgbClr val="646B86"/>
                </a:solidFill>
                <a:uFill>
                  <a:solidFill>
                    <a:srgbClr val="FFFFFF"/>
                  </a:solidFill>
                </a:uFill>
                <a:latin typeface="Georgia"/>
              </a:rPr>
              <a:t>Fourth level</a:t>
            </a:r>
            <a:endParaRPr lang="tr-TR" sz="2700" b="0" strike="noStrike" spc="-1">
              <a:solidFill>
                <a:srgbClr val="000000"/>
              </a:solidFill>
              <a:uFill>
                <a:solidFill>
                  <a:srgbClr val="FFFFFF"/>
                </a:solidFill>
              </a:uFill>
              <a:latin typeface="Georgia"/>
            </a:endParaRPr>
          </a:p>
          <a:p>
            <a:pPr marL="1371600" lvl="4" indent="-228240">
              <a:lnSpc>
                <a:spcPct val="100000"/>
              </a:lnSpc>
              <a:buClr>
                <a:srgbClr val="8FB08C"/>
              </a:buClr>
              <a:buFont typeface="Symbol" charset="2"/>
              <a:buChar char=""/>
            </a:pPr>
            <a:r>
              <a:rPr lang="tr-TR" sz="1800" b="0" strike="noStrike" spc="-1">
                <a:solidFill>
                  <a:srgbClr val="000000"/>
                </a:solidFill>
                <a:uFill>
                  <a:solidFill>
                    <a:srgbClr val="FFFFFF"/>
                  </a:solidFill>
                </a:uFill>
                <a:latin typeface="Georgia"/>
              </a:rPr>
              <a:t>Fifth level</a:t>
            </a:r>
            <a:endParaRPr lang="tr-TR" sz="2700" b="0" strike="noStrike" spc="-1">
              <a:solidFill>
                <a:srgbClr val="000000"/>
              </a:solidFill>
              <a:uFill>
                <a:solidFill>
                  <a:srgbClr val="FFFFFF"/>
                </a:solidFill>
              </a:uFill>
              <a:latin typeface="Georgia"/>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 name="CustomShape 1" hidden="1"/>
          <p:cNvSpPr/>
          <p:nvPr/>
        </p:nvSpPr>
        <p:spPr>
          <a:xfrm>
            <a:off x="0" y="6705720"/>
            <a:ext cx="9143640" cy="151920"/>
          </a:xfrm>
          <a:prstGeom prst="rect">
            <a:avLst/>
          </a:prstGeom>
          <a:solidFill>
            <a:srgbClr val="FFFFFF"/>
          </a:solidFill>
          <a:ln w="9360">
            <a:noFill/>
          </a:ln>
        </p:spPr>
        <p:style>
          <a:lnRef idx="0">
            <a:scrgbClr r="0" g="0" b="0"/>
          </a:lnRef>
          <a:fillRef idx="0">
            <a:scrgbClr r="0" g="0" b="0"/>
          </a:fillRef>
          <a:effectRef idx="0">
            <a:scrgbClr r="0" g="0" b="0"/>
          </a:effectRef>
          <a:fontRef idx="minor"/>
        </p:style>
      </p:sp>
      <p:sp>
        <p:nvSpPr>
          <p:cNvPr id="110" name="CustomShape 2" hidden="1"/>
          <p:cNvSpPr/>
          <p:nvPr/>
        </p:nvSpPr>
        <p:spPr>
          <a:xfrm>
            <a:off x="0" y="0"/>
            <a:ext cx="9143640" cy="1392840"/>
          </a:xfrm>
          <a:prstGeom prst="rect">
            <a:avLst/>
          </a:prstGeom>
          <a:solidFill>
            <a:srgbClr val="FFFFFF"/>
          </a:solidFill>
          <a:ln w="9360">
            <a:noFill/>
          </a:ln>
        </p:spPr>
        <p:style>
          <a:lnRef idx="0">
            <a:scrgbClr r="0" g="0" b="0"/>
          </a:lnRef>
          <a:fillRef idx="0">
            <a:scrgbClr r="0" g="0" b="0"/>
          </a:fillRef>
          <a:effectRef idx="0">
            <a:scrgbClr r="0" g="0" b="0"/>
          </a:effectRef>
          <a:fontRef idx="minor"/>
        </p:style>
      </p:sp>
      <p:sp>
        <p:nvSpPr>
          <p:cNvPr id="111" name="CustomShape 3" hidden="1"/>
          <p:cNvSpPr/>
          <p:nvPr/>
        </p:nvSpPr>
        <p:spPr>
          <a:xfrm>
            <a:off x="0" y="0"/>
            <a:ext cx="151920" cy="6857640"/>
          </a:xfrm>
          <a:prstGeom prst="rect">
            <a:avLst/>
          </a:prstGeom>
          <a:solidFill>
            <a:srgbClr val="FFFFFF"/>
          </a:solidFill>
          <a:ln w="9360">
            <a:noFill/>
          </a:ln>
        </p:spPr>
        <p:style>
          <a:lnRef idx="0">
            <a:scrgbClr r="0" g="0" b="0"/>
          </a:lnRef>
          <a:fillRef idx="0">
            <a:scrgbClr r="0" g="0" b="0"/>
          </a:fillRef>
          <a:effectRef idx="0">
            <a:scrgbClr r="0" g="0" b="0"/>
          </a:effectRef>
          <a:fontRef idx="minor"/>
        </p:style>
      </p:sp>
      <p:sp>
        <p:nvSpPr>
          <p:cNvPr id="112" name="CustomShape 4" hidden="1"/>
          <p:cNvSpPr/>
          <p:nvPr/>
        </p:nvSpPr>
        <p:spPr>
          <a:xfrm>
            <a:off x="8991720" y="0"/>
            <a:ext cx="151920" cy="6857640"/>
          </a:xfrm>
          <a:prstGeom prst="rect">
            <a:avLst/>
          </a:prstGeom>
          <a:solidFill>
            <a:srgbClr val="FFFFFF"/>
          </a:solidFill>
          <a:ln w="9360">
            <a:noFill/>
          </a:ln>
        </p:spPr>
        <p:style>
          <a:lnRef idx="0">
            <a:scrgbClr r="0" g="0" b="0"/>
          </a:lnRef>
          <a:fillRef idx="0">
            <a:scrgbClr r="0" g="0" b="0"/>
          </a:fillRef>
          <a:effectRef idx="0">
            <a:scrgbClr r="0" g="0" b="0"/>
          </a:effectRef>
          <a:fontRef idx="minor"/>
        </p:style>
      </p:sp>
      <p:sp>
        <p:nvSpPr>
          <p:cNvPr id="113" name="CustomShape 5" hidden="1"/>
          <p:cNvSpPr/>
          <p:nvPr/>
        </p:nvSpPr>
        <p:spPr>
          <a:xfrm>
            <a:off x="149400" y="6388560"/>
            <a:ext cx="8832600" cy="309240"/>
          </a:xfrm>
          <a:prstGeom prst="rect">
            <a:avLst/>
          </a:prstGeom>
          <a:solidFill>
            <a:schemeClr val="accent3"/>
          </a:solidFill>
          <a:ln w="9360">
            <a:noFill/>
          </a:ln>
        </p:spPr>
        <p:style>
          <a:lnRef idx="0">
            <a:scrgbClr r="0" g="0" b="0"/>
          </a:lnRef>
          <a:fillRef idx="0">
            <a:scrgbClr r="0" g="0" b="0"/>
          </a:fillRef>
          <a:effectRef idx="0">
            <a:scrgbClr r="0" g="0" b="0"/>
          </a:effectRef>
          <a:fontRef idx="minor"/>
        </p:style>
      </p:sp>
      <p:sp>
        <p:nvSpPr>
          <p:cNvPr id="114" name="CustomShape 6" hidden="1"/>
          <p:cNvSpPr/>
          <p:nvPr/>
        </p:nvSpPr>
        <p:spPr>
          <a:xfrm>
            <a:off x="152280" y="155520"/>
            <a:ext cx="8832600" cy="6546600"/>
          </a:xfrm>
          <a:prstGeom prst="rect">
            <a:avLst/>
          </a:prstGeom>
          <a:noFill/>
          <a:ln w="9360">
            <a:solidFill>
              <a:schemeClr val="accent3">
                <a:shade val="75000"/>
              </a:schemeClr>
            </a:solidFill>
            <a:miter/>
          </a:ln>
        </p:spPr>
        <p:style>
          <a:lnRef idx="0">
            <a:scrgbClr r="0" g="0" b="0"/>
          </a:lnRef>
          <a:fillRef idx="0">
            <a:scrgbClr r="0" g="0" b="0"/>
          </a:fillRef>
          <a:effectRef idx="0">
            <a:scrgbClr r="0" g="0" b="0"/>
          </a:effectRef>
          <a:fontRef idx="minor"/>
        </p:style>
      </p:sp>
      <p:sp>
        <p:nvSpPr>
          <p:cNvPr id="115" name="Line 7"/>
          <p:cNvSpPr/>
          <p:nvPr/>
        </p:nvSpPr>
        <p:spPr>
          <a:xfrm>
            <a:off x="152280" y="1276560"/>
            <a:ext cx="8832960" cy="360"/>
          </a:xfrm>
          <a:prstGeom prst="line">
            <a:avLst/>
          </a:prstGeom>
          <a:ln w="9360">
            <a:solidFill>
              <a:schemeClr val="accent3">
                <a:shade val="75000"/>
              </a:schemeClr>
            </a:solidFill>
            <a:custDash>
              <a:ds d="400000" sp="100000"/>
            </a:custDash>
            <a:round/>
          </a:ln>
        </p:spPr>
        <p:style>
          <a:lnRef idx="0">
            <a:scrgbClr r="0" g="0" b="0"/>
          </a:lnRef>
          <a:fillRef idx="0">
            <a:scrgbClr r="0" g="0" b="0"/>
          </a:fillRef>
          <a:effectRef idx="0">
            <a:scrgbClr r="0" g="0" b="0"/>
          </a:effectRef>
          <a:fontRef idx="minor"/>
        </p:style>
      </p:sp>
      <p:sp>
        <p:nvSpPr>
          <p:cNvPr id="116" name="CustomShape 8" hidden="1"/>
          <p:cNvSpPr/>
          <p:nvPr/>
        </p:nvSpPr>
        <p:spPr>
          <a:xfrm>
            <a:off x="4267080" y="956160"/>
            <a:ext cx="609120" cy="609120"/>
          </a:xfrm>
          <a:prstGeom prst="ellipse">
            <a:avLst/>
          </a:prstGeom>
          <a:solidFill>
            <a:srgbClr val="FFFFFF"/>
          </a:solidFill>
          <a:ln w="15840">
            <a:noFill/>
          </a:ln>
          <a:effectLst>
            <a:outerShdw blurRad="50800" dist="25400" dir="5400000" rotWithShape="0">
              <a:srgbClr val="000000">
                <a:alpha val="35000"/>
              </a:srgbClr>
            </a:outerShdw>
          </a:effectLst>
        </p:spPr>
        <p:style>
          <a:lnRef idx="3">
            <a:schemeClr val="lt1"/>
          </a:lnRef>
          <a:fillRef idx="1">
            <a:schemeClr val="accent1"/>
          </a:fillRef>
          <a:effectRef idx="1">
            <a:schemeClr val="accent1"/>
          </a:effectRef>
          <a:fontRef idx="minor"/>
        </p:style>
      </p:sp>
      <p:sp>
        <p:nvSpPr>
          <p:cNvPr id="117" name="CustomShape 9" hidden="1"/>
          <p:cNvSpPr/>
          <p:nvPr/>
        </p:nvSpPr>
        <p:spPr>
          <a:xfrm>
            <a:off x="4361760" y="1050480"/>
            <a:ext cx="420120" cy="420120"/>
          </a:xfrm>
          <a:prstGeom prst="ellipse">
            <a:avLst/>
          </a:prstGeom>
          <a:solidFill>
            <a:srgbClr val="FFFFFF"/>
          </a:solidFill>
          <a:ln w="50760">
            <a:solidFill>
              <a:schemeClr val="accent3">
                <a:shade val="75000"/>
              </a:schemeClr>
            </a:solidFill>
            <a:round/>
          </a:ln>
          <a:effectLst>
            <a:outerShdw blurRad="50800" dist="25400" dir="5400000" rotWithShape="0">
              <a:srgbClr val="000000">
                <a:alpha val="35000"/>
              </a:srgbClr>
            </a:outerShdw>
          </a:effectLst>
        </p:spPr>
        <p:style>
          <a:lnRef idx="3">
            <a:schemeClr val="lt1"/>
          </a:lnRef>
          <a:fillRef idx="1">
            <a:schemeClr val="accent1"/>
          </a:fillRef>
          <a:effectRef idx="1">
            <a:schemeClr val="accent1"/>
          </a:effectRef>
          <a:fontRef idx="minor"/>
        </p:style>
      </p:sp>
      <p:sp>
        <p:nvSpPr>
          <p:cNvPr id="118" name="CustomShape 10"/>
          <p:cNvSpPr/>
          <p:nvPr/>
        </p:nvSpPr>
        <p:spPr>
          <a:xfrm>
            <a:off x="0" y="6705720"/>
            <a:ext cx="9143640" cy="151920"/>
          </a:xfrm>
          <a:prstGeom prst="rect">
            <a:avLst/>
          </a:prstGeom>
          <a:solidFill>
            <a:srgbClr val="FFFFFF"/>
          </a:solidFill>
          <a:ln w="9360">
            <a:noFill/>
          </a:ln>
        </p:spPr>
        <p:style>
          <a:lnRef idx="0">
            <a:scrgbClr r="0" g="0" b="0"/>
          </a:lnRef>
          <a:fillRef idx="0">
            <a:scrgbClr r="0" g="0" b="0"/>
          </a:fillRef>
          <a:effectRef idx="0">
            <a:scrgbClr r="0" g="0" b="0"/>
          </a:effectRef>
          <a:fontRef idx="minor"/>
        </p:style>
      </p:sp>
      <p:sp>
        <p:nvSpPr>
          <p:cNvPr id="119" name="CustomShape 11"/>
          <p:cNvSpPr/>
          <p:nvPr/>
        </p:nvSpPr>
        <p:spPr>
          <a:xfrm>
            <a:off x="0" y="0"/>
            <a:ext cx="9143640" cy="155160"/>
          </a:xfrm>
          <a:prstGeom prst="rect">
            <a:avLst/>
          </a:prstGeom>
          <a:solidFill>
            <a:srgbClr val="FFFFFF"/>
          </a:solidFill>
          <a:ln w="9360">
            <a:noFill/>
          </a:ln>
        </p:spPr>
        <p:style>
          <a:lnRef idx="0">
            <a:scrgbClr r="0" g="0" b="0"/>
          </a:lnRef>
          <a:fillRef idx="0">
            <a:scrgbClr r="0" g="0" b="0"/>
          </a:fillRef>
          <a:effectRef idx="0">
            <a:scrgbClr r="0" g="0" b="0"/>
          </a:effectRef>
          <a:fontRef idx="minor"/>
        </p:style>
      </p:sp>
      <p:sp>
        <p:nvSpPr>
          <p:cNvPr id="120" name="CustomShape 12"/>
          <p:cNvSpPr/>
          <p:nvPr/>
        </p:nvSpPr>
        <p:spPr>
          <a:xfrm>
            <a:off x="8991720" y="0"/>
            <a:ext cx="151920" cy="6857640"/>
          </a:xfrm>
          <a:prstGeom prst="rect">
            <a:avLst/>
          </a:prstGeom>
          <a:solidFill>
            <a:srgbClr val="FFFFFF"/>
          </a:solidFill>
          <a:ln w="9360">
            <a:noFill/>
          </a:ln>
        </p:spPr>
        <p:style>
          <a:lnRef idx="0">
            <a:scrgbClr r="0" g="0" b="0"/>
          </a:lnRef>
          <a:fillRef idx="0">
            <a:scrgbClr r="0" g="0" b="0"/>
          </a:fillRef>
          <a:effectRef idx="0">
            <a:scrgbClr r="0" g="0" b="0"/>
          </a:effectRef>
          <a:fontRef idx="minor"/>
        </p:style>
      </p:sp>
      <p:sp>
        <p:nvSpPr>
          <p:cNvPr id="121" name="CustomShape 13"/>
          <p:cNvSpPr/>
          <p:nvPr/>
        </p:nvSpPr>
        <p:spPr>
          <a:xfrm>
            <a:off x="0" y="0"/>
            <a:ext cx="151920" cy="6857640"/>
          </a:xfrm>
          <a:prstGeom prst="rect">
            <a:avLst/>
          </a:prstGeom>
          <a:solidFill>
            <a:srgbClr val="FFFFFF"/>
          </a:solidFill>
          <a:ln w="9360">
            <a:noFill/>
          </a:ln>
        </p:spPr>
        <p:style>
          <a:lnRef idx="0">
            <a:scrgbClr r="0" g="0" b="0"/>
          </a:lnRef>
          <a:fillRef idx="0">
            <a:scrgbClr r="0" g="0" b="0"/>
          </a:fillRef>
          <a:effectRef idx="0">
            <a:scrgbClr r="0" g="0" b="0"/>
          </a:effectRef>
          <a:fontRef idx="minor"/>
        </p:style>
      </p:sp>
      <p:sp>
        <p:nvSpPr>
          <p:cNvPr id="122" name="CustomShape 14"/>
          <p:cNvSpPr/>
          <p:nvPr/>
        </p:nvSpPr>
        <p:spPr>
          <a:xfrm>
            <a:off x="146160" y="6391800"/>
            <a:ext cx="8832600" cy="309240"/>
          </a:xfrm>
          <a:prstGeom prst="rect">
            <a:avLst/>
          </a:prstGeom>
          <a:solidFill>
            <a:schemeClr val="accent3"/>
          </a:solidFill>
          <a:ln w="9360">
            <a:noFill/>
          </a:ln>
        </p:spPr>
        <p:style>
          <a:lnRef idx="0">
            <a:scrgbClr r="0" g="0" b="0"/>
          </a:lnRef>
          <a:fillRef idx="0">
            <a:scrgbClr r="0" g="0" b="0"/>
          </a:fillRef>
          <a:effectRef idx="0">
            <a:scrgbClr r="0" g="0" b="0"/>
          </a:effectRef>
          <a:fontRef idx="minor"/>
        </p:style>
      </p:sp>
      <p:sp>
        <p:nvSpPr>
          <p:cNvPr id="123" name="CustomShape 15"/>
          <p:cNvSpPr/>
          <p:nvPr/>
        </p:nvSpPr>
        <p:spPr>
          <a:xfrm>
            <a:off x="152280" y="158400"/>
            <a:ext cx="8832600" cy="6546600"/>
          </a:xfrm>
          <a:prstGeom prst="rect">
            <a:avLst/>
          </a:prstGeom>
          <a:noFill/>
          <a:ln w="9360">
            <a:solidFill>
              <a:schemeClr val="accent3">
                <a:shade val="75000"/>
              </a:schemeClr>
            </a:solidFill>
            <a:miter/>
          </a:ln>
        </p:spPr>
        <p:style>
          <a:lnRef idx="0">
            <a:scrgbClr r="0" g="0" b="0"/>
          </a:lnRef>
          <a:fillRef idx="0">
            <a:scrgbClr r="0" g="0" b="0"/>
          </a:fillRef>
          <a:effectRef idx="0">
            <a:scrgbClr r="0" g="0" b="0"/>
          </a:effectRef>
          <a:fontRef idx="minor"/>
        </p:style>
      </p:sp>
      <p:sp>
        <p:nvSpPr>
          <p:cNvPr id="124" name="PlaceHolder 16"/>
          <p:cNvSpPr>
            <a:spLocks noGrp="1"/>
          </p:cNvSpPr>
          <p:nvPr>
            <p:ph type="dt"/>
          </p:nvPr>
        </p:nvSpPr>
        <p:spPr>
          <a:xfrm>
            <a:off x="5791320" y="6405120"/>
            <a:ext cx="3044520" cy="365400"/>
          </a:xfrm>
          <a:prstGeom prst="rect">
            <a:avLst/>
          </a:prstGeom>
        </p:spPr>
        <p:txBody>
          <a:bodyPr lIns="90000" tIns="45000" rIns="90000" bIns="45000"/>
          <a:lstStyle/>
          <a:p>
            <a:pPr algn="r">
              <a:lnSpc>
                <a:spcPct val="100000"/>
              </a:lnSpc>
            </a:pPr>
            <a:r>
              <a:rPr lang="tr-TR" sz="1400" b="0" strike="noStrike" spc="-1">
                <a:solidFill>
                  <a:srgbClr val="FFFFFF"/>
                </a:solidFill>
                <a:uFill>
                  <a:solidFill>
                    <a:srgbClr val="FFFFFF"/>
                  </a:solidFill>
                </a:uFill>
                <a:latin typeface="Georgia"/>
              </a:rPr>
              <a:t>22.04.2010</a:t>
            </a:r>
            <a:endParaRPr lang="tr-TR" sz="1400" b="0" strike="noStrike" spc="-1">
              <a:solidFill>
                <a:srgbClr val="000000"/>
              </a:solidFill>
              <a:uFill>
                <a:solidFill>
                  <a:srgbClr val="FFFFFF"/>
                </a:solidFill>
              </a:uFill>
              <a:latin typeface="Times New Roman"/>
            </a:endParaRPr>
          </a:p>
        </p:txBody>
      </p:sp>
      <p:sp>
        <p:nvSpPr>
          <p:cNvPr id="125" name="PlaceHolder 17"/>
          <p:cNvSpPr>
            <a:spLocks noGrp="1"/>
          </p:cNvSpPr>
          <p:nvPr>
            <p:ph type="ftr"/>
          </p:nvPr>
        </p:nvSpPr>
        <p:spPr>
          <a:xfrm>
            <a:off x="304920" y="6410880"/>
            <a:ext cx="3580920" cy="365400"/>
          </a:xfrm>
          <a:prstGeom prst="rect">
            <a:avLst/>
          </a:prstGeom>
        </p:spPr>
        <p:txBody>
          <a:bodyPr lIns="90000" tIns="45000" rIns="90000" bIns="45000"/>
          <a:lstStyle/>
          <a:p>
            <a:pPr>
              <a:lnSpc>
                <a:spcPct val="100000"/>
              </a:lnSpc>
            </a:pPr>
            <a:r>
              <a:rPr lang="tr-TR" sz="1200" b="0" strike="noStrike" spc="-1">
                <a:solidFill>
                  <a:srgbClr val="FFFFFF"/>
                </a:solidFill>
                <a:uFill>
                  <a:solidFill>
                    <a:srgbClr val="FFFFFF"/>
                  </a:solidFill>
                </a:uFill>
                <a:latin typeface="Georgia"/>
              </a:rPr>
              <a:t>Ş. Ergül&amp;F. Tekin Turhan</a:t>
            </a:r>
            <a:endParaRPr lang="tr-TR" sz="1400" b="0" strike="noStrike" spc="-1">
              <a:solidFill>
                <a:srgbClr val="000000"/>
              </a:solidFill>
              <a:uFill>
                <a:solidFill>
                  <a:srgbClr val="FFFFFF"/>
                </a:solidFill>
              </a:uFill>
              <a:latin typeface="Times New Roman"/>
            </a:endParaRPr>
          </a:p>
        </p:txBody>
      </p:sp>
      <p:sp>
        <p:nvSpPr>
          <p:cNvPr id="126" name="PlaceHolder 18"/>
          <p:cNvSpPr>
            <a:spLocks noGrp="1"/>
          </p:cNvSpPr>
          <p:nvPr>
            <p:ph type="sldNum"/>
          </p:nvPr>
        </p:nvSpPr>
        <p:spPr>
          <a:xfrm>
            <a:off x="4267080" y="6324480"/>
            <a:ext cx="609120" cy="441000"/>
          </a:xfrm>
          <a:prstGeom prst="rect">
            <a:avLst/>
          </a:prstGeom>
        </p:spPr>
        <p:txBody>
          <a:bodyPr lIns="45720" tIns="45000" rIns="45720" bIns="45000" anchor="ctr"/>
          <a:lstStyle/>
          <a:p>
            <a:endParaRPr lang="tr-TR" sz="2400" b="0" strike="noStrike" spc="-1">
              <a:solidFill>
                <a:srgbClr val="000000"/>
              </a:solidFill>
              <a:uFill>
                <a:solidFill>
                  <a:srgbClr val="FFFFFF"/>
                </a:solidFill>
              </a:uFill>
              <a:latin typeface="Times New Roman"/>
            </a:endParaRPr>
          </a:p>
        </p:txBody>
      </p:sp>
      <p:sp>
        <p:nvSpPr>
          <p:cNvPr id="127" name="PlaceHolder 19"/>
          <p:cNvSpPr>
            <a:spLocks noGrp="1"/>
          </p:cNvSpPr>
          <p:nvPr>
            <p:ph type="title"/>
          </p:nvPr>
        </p:nvSpPr>
        <p:spPr>
          <a:xfrm>
            <a:off x="457200" y="273600"/>
            <a:ext cx="8229240" cy="1144800"/>
          </a:xfrm>
          <a:prstGeom prst="rect">
            <a:avLst/>
          </a:prstGeom>
        </p:spPr>
        <p:txBody>
          <a:bodyPr lIns="0" tIns="0" rIns="0" bIns="0" anchor="ctr"/>
          <a:lstStyle/>
          <a:p>
            <a:r>
              <a:rPr lang="tr-TR" sz="1800" b="0" strike="noStrike" spc="-1">
                <a:solidFill>
                  <a:srgbClr val="000000"/>
                </a:solidFill>
                <a:uFill>
                  <a:solidFill>
                    <a:srgbClr val="FFFFFF"/>
                  </a:solidFill>
                </a:uFill>
                <a:latin typeface="Georgia"/>
              </a:rPr>
              <a:t>Ana başlık metnini düzenlemek için tıklayın</a:t>
            </a:r>
          </a:p>
        </p:txBody>
      </p:sp>
      <p:sp>
        <p:nvSpPr>
          <p:cNvPr id="128" name="PlaceHolder 20"/>
          <p:cNvSpPr>
            <a:spLocks noGrp="1"/>
          </p:cNvSpPr>
          <p:nvPr>
            <p:ph type="body"/>
          </p:nvPr>
        </p:nvSpPr>
        <p:spPr>
          <a:xfrm>
            <a:off x="457200" y="1604520"/>
            <a:ext cx="8229240" cy="3977280"/>
          </a:xfrm>
          <a:prstGeom prst="rect">
            <a:avLst/>
          </a:prstGeom>
        </p:spPr>
        <p:txBody>
          <a:bodyPr lIns="0" tIns="0" rIns="0" bIns="0"/>
          <a:lstStyle/>
          <a:p>
            <a:pPr marL="432000" indent="-324000">
              <a:buClr>
                <a:srgbClr val="000000"/>
              </a:buClr>
              <a:buSzPct val="45000"/>
              <a:buFont typeface="Wingdings" charset="2"/>
              <a:buChar char=""/>
            </a:pPr>
            <a:r>
              <a:rPr lang="tr-TR" sz="2700" b="0" strike="noStrike" spc="-1">
                <a:solidFill>
                  <a:srgbClr val="000000"/>
                </a:solidFill>
                <a:uFill>
                  <a:solidFill>
                    <a:srgbClr val="FFFFFF"/>
                  </a:solidFill>
                </a:uFill>
                <a:latin typeface="Georgia"/>
              </a:rPr>
              <a:t>Anahat metninin biçimini düzenlemek için tıklayın</a:t>
            </a:r>
          </a:p>
          <a:p>
            <a:pPr marL="864000" lvl="1" indent="-324000">
              <a:buClr>
                <a:srgbClr val="000000"/>
              </a:buClr>
              <a:buSzPct val="75000"/>
              <a:buFont typeface="Symbol" charset="2"/>
              <a:buChar char=""/>
            </a:pPr>
            <a:r>
              <a:rPr lang="tr-TR" sz="2000" b="0" strike="noStrike" spc="-1">
                <a:solidFill>
                  <a:srgbClr val="000000"/>
                </a:solidFill>
                <a:uFill>
                  <a:solidFill>
                    <a:srgbClr val="FFFFFF"/>
                  </a:solidFill>
                </a:uFill>
                <a:latin typeface="Georgia"/>
              </a:rPr>
              <a:t>İkinci Anahat Düzeyi</a:t>
            </a:r>
          </a:p>
          <a:p>
            <a:pPr marL="1296000" lvl="2" indent="-288000">
              <a:buClr>
                <a:srgbClr val="000000"/>
              </a:buClr>
              <a:buSzPct val="45000"/>
              <a:buFont typeface="Wingdings" charset="2"/>
              <a:buChar char=""/>
            </a:pPr>
            <a:r>
              <a:rPr lang="tr-TR" sz="2000" b="0" strike="noStrike" spc="-1">
                <a:solidFill>
                  <a:srgbClr val="646B86"/>
                </a:solidFill>
                <a:uFill>
                  <a:solidFill>
                    <a:srgbClr val="FFFFFF"/>
                  </a:solidFill>
                </a:uFill>
                <a:latin typeface="Georgia"/>
              </a:rPr>
              <a:t>Üçüncü Anahat Düzeyi</a:t>
            </a:r>
          </a:p>
          <a:p>
            <a:pPr marL="1728000" lvl="3" indent="-216000">
              <a:buClr>
                <a:srgbClr val="000000"/>
              </a:buClr>
              <a:buSzPct val="75000"/>
              <a:buFont typeface="Symbol" charset="2"/>
              <a:buChar char=""/>
            </a:pPr>
            <a:r>
              <a:rPr lang="tr-TR" sz="1800" b="0" strike="noStrike" spc="-1">
                <a:solidFill>
                  <a:srgbClr val="000000"/>
                </a:solidFill>
                <a:uFill>
                  <a:solidFill>
                    <a:srgbClr val="FFFFFF"/>
                  </a:solidFill>
                </a:uFill>
                <a:latin typeface="Georgia"/>
              </a:rPr>
              <a:t>Dördüncü Anahat Düzeyi</a:t>
            </a:r>
          </a:p>
          <a:p>
            <a:pPr marL="2160000" lvl="4" indent="-216000">
              <a:buClr>
                <a:srgbClr val="000000"/>
              </a:buClr>
              <a:buSzPct val="45000"/>
              <a:buFont typeface="Wingdings" charset="2"/>
              <a:buChar char=""/>
            </a:pPr>
            <a:r>
              <a:rPr lang="tr-TR" sz="2000" b="0" strike="noStrike" spc="-1">
                <a:solidFill>
                  <a:srgbClr val="000000"/>
                </a:solidFill>
                <a:uFill>
                  <a:solidFill>
                    <a:srgbClr val="FFFFFF"/>
                  </a:solidFill>
                </a:uFill>
                <a:latin typeface="Georgia"/>
              </a:rPr>
              <a:t>Beşinci Anahat Düzeyi</a:t>
            </a:r>
          </a:p>
          <a:p>
            <a:pPr marL="2592000" lvl="5" indent="-216000">
              <a:buClr>
                <a:srgbClr val="000000"/>
              </a:buClr>
              <a:buSzPct val="45000"/>
              <a:buFont typeface="Wingdings" charset="2"/>
              <a:buChar char=""/>
            </a:pPr>
            <a:r>
              <a:rPr lang="tr-TR" sz="2000" b="0" strike="noStrike" spc="-1">
                <a:solidFill>
                  <a:srgbClr val="000000"/>
                </a:solidFill>
                <a:uFill>
                  <a:solidFill>
                    <a:srgbClr val="FFFFFF"/>
                  </a:solidFill>
                </a:uFill>
                <a:latin typeface="Georgia"/>
              </a:rPr>
              <a:t>Altıncı Anahat Düzeyi</a:t>
            </a:r>
          </a:p>
          <a:p>
            <a:pPr marL="3024000" lvl="6" indent="-216000">
              <a:buClr>
                <a:srgbClr val="000000"/>
              </a:buClr>
              <a:buSzPct val="45000"/>
              <a:buFont typeface="Wingdings" charset="2"/>
              <a:buChar char=""/>
            </a:pPr>
            <a:r>
              <a:rPr lang="tr-TR" sz="2000" b="0" strike="noStrike" spc="-1">
                <a:solidFill>
                  <a:srgbClr val="000000"/>
                </a:solidFill>
                <a:uFill>
                  <a:solidFill>
                    <a:srgbClr val="FFFFFF"/>
                  </a:solidFill>
                </a:uFill>
                <a:latin typeface="Georgia"/>
              </a:rPr>
              <a:t>Yedinci Anahat Düzeyi</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gif"/><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TextShape 1"/>
          <p:cNvSpPr txBox="1"/>
          <p:nvPr/>
        </p:nvSpPr>
        <p:spPr>
          <a:xfrm>
            <a:off x="1404000" y="2990315"/>
            <a:ext cx="6264360" cy="2297520"/>
          </a:xfrm>
          <a:prstGeom prst="rect">
            <a:avLst/>
          </a:prstGeom>
          <a:solidFill>
            <a:srgbClr val="FFFFFF"/>
          </a:solidFill>
          <a:ln>
            <a:noFill/>
          </a:ln>
        </p:spPr>
        <p:txBody>
          <a:bodyPr lIns="90000" tIns="45000" rIns="90000" bIns="45000"/>
          <a:lstStyle/>
          <a:p>
            <a:pPr algn="ctr">
              <a:lnSpc>
                <a:spcPct val="110000"/>
              </a:lnSpc>
            </a:pPr>
            <a:r>
              <a:rPr lang="tr-TR" sz="1800" b="1" strike="noStrike" cap="all" spc="248" dirty="0">
                <a:solidFill>
                  <a:srgbClr val="646B86"/>
                </a:solidFill>
                <a:uFill>
                  <a:solidFill>
                    <a:srgbClr val="FFFFFF"/>
                  </a:solidFill>
                </a:uFill>
                <a:latin typeface="Times New Roman"/>
              </a:rPr>
              <a:t>Hazırlayan:</a:t>
            </a:r>
            <a:endParaRPr lang="tr-TR" sz="3200" b="0" strike="noStrike" spc="-1" dirty="0">
              <a:solidFill>
                <a:srgbClr val="000000"/>
              </a:solidFill>
              <a:uFill>
                <a:solidFill>
                  <a:srgbClr val="FFFFFF"/>
                </a:solidFill>
              </a:uFill>
              <a:latin typeface="Arial"/>
            </a:endParaRPr>
          </a:p>
          <a:p>
            <a:pPr algn="ctr">
              <a:lnSpc>
                <a:spcPct val="110000"/>
              </a:lnSpc>
            </a:pPr>
            <a:r>
              <a:rPr lang="tr-TR" sz="1800" b="1" strike="noStrike" cap="all" spc="248" dirty="0" smtClean="0">
                <a:solidFill>
                  <a:srgbClr val="646B86"/>
                </a:solidFill>
                <a:uFill>
                  <a:solidFill>
                    <a:srgbClr val="FFFFFF"/>
                  </a:solidFill>
                </a:uFill>
                <a:latin typeface="Times New Roman"/>
              </a:rPr>
              <a:t>HEMŞİRE </a:t>
            </a:r>
            <a:r>
              <a:rPr lang="tr-TR" sz="1800" b="1" strike="noStrike" cap="all" spc="248" dirty="0" err="1" smtClean="0">
                <a:solidFill>
                  <a:srgbClr val="646B86"/>
                </a:solidFill>
                <a:uFill>
                  <a:solidFill>
                    <a:srgbClr val="FFFFFF"/>
                  </a:solidFill>
                </a:uFill>
                <a:latin typeface="Times New Roman"/>
              </a:rPr>
              <a:t>Nülüfer</a:t>
            </a:r>
            <a:r>
              <a:rPr lang="tr-TR" sz="1800" b="1" strike="noStrike" cap="all" spc="248" dirty="0" smtClean="0">
                <a:solidFill>
                  <a:srgbClr val="646B86"/>
                </a:solidFill>
                <a:uFill>
                  <a:solidFill>
                    <a:srgbClr val="FFFFFF"/>
                  </a:solidFill>
                </a:uFill>
                <a:latin typeface="Times New Roman"/>
              </a:rPr>
              <a:t> </a:t>
            </a:r>
            <a:r>
              <a:rPr lang="tr-TR" sz="1800" b="1" strike="noStrike" cap="all" spc="248" dirty="0">
                <a:solidFill>
                  <a:srgbClr val="646B86"/>
                </a:solidFill>
                <a:uFill>
                  <a:solidFill>
                    <a:srgbClr val="FFFFFF"/>
                  </a:solidFill>
                </a:uFill>
                <a:latin typeface="Times New Roman"/>
              </a:rPr>
              <a:t>Arslan</a:t>
            </a:r>
            <a:endParaRPr lang="tr-TR" sz="3200" b="0" strike="noStrike" spc="-1" dirty="0">
              <a:solidFill>
                <a:srgbClr val="000000"/>
              </a:solidFill>
              <a:uFill>
                <a:solidFill>
                  <a:srgbClr val="FFFFFF"/>
                </a:solidFill>
              </a:uFill>
              <a:latin typeface="Arial"/>
            </a:endParaRPr>
          </a:p>
          <a:p>
            <a:pPr algn="ctr">
              <a:lnSpc>
                <a:spcPct val="110000"/>
              </a:lnSpc>
            </a:pPr>
            <a:endParaRPr lang="tr-TR" sz="2000" b="0" strike="noStrike" spc="-1" dirty="0" smtClean="0">
              <a:solidFill>
                <a:srgbClr val="000000"/>
              </a:solidFill>
              <a:uFill>
                <a:solidFill>
                  <a:srgbClr val="FFFFFF"/>
                </a:solidFill>
              </a:uFill>
              <a:latin typeface="Arial"/>
            </a:endParaRPr>
          </a:p>
          <a:p>
            <a:pPr algn="ctr">
              <a:lnSpc>
                <a:spcPct val="110000"/>
              </a:lnSpc>
            </a:pPr>
            <a:r>
              <a:rPr lang="tr-TR" sz="1600" b="0" strike="noStrike" spc="-1" dirty="0" smtClean="0">
                <a:solidFill>
                  <a:srgbClr val="000000"/>
                </a:solidFill>
                <a:uFill>
                  <a:solidFill>
                    <a:srgbClr val="FFFFFF"/>
                  </a:solidFill>
                </a:uFill>
                <a:latin typeface="Arial"/>
              </a:rPr>
              <a:t>ADANA ŞEHİR EĞİTİM ARAŞTIRMA HASTANESİ</a:t>
            </a:r>
          </a:p>
          <a:p>
            <a:pPr algn="ctr">
              <a:lnSpc>
                <a:spcPct val="110000"/>
              </a:lnSpc>
            </a:pPr>
            <a:r>
              <a:rPr lang="tr-TR" sz="1600" b="0" strike="noStrike" spc="-1" dirty="0" smtClean="0">
                <a:solidFill>
                  <a:srgbClr val="000000"/>
                </a:solidFill>
                <a:uFill>
                  <a:solidFill>
                    <a:srgbClr val="FFFFFF"/>
                  </a:solidFill>
                </a:uFill>
                <a:latin typeface="Arial"/>
              </a:rPr>
              <a:t> TERAPÖTİK AFEREZ ÜNİTESİ</a:t>
            </a:r>
            <a:endParaRPr lang="tr-TR" sz="1600" b="0" strike="noStrike" spc="-1" dirty="0">
              <a:solidFill>
                <a:srgbClr val="000000"/>
              </a:solidFill>
              <a:uFill>
                <a:solidFill>
                  <a:srgbClr val="FFFFFF"/>
                </a:solidFill>
              </a:uFill>
              <a:latin typeface="Arial"/>
            </a:endParaRPr>
          </a:p>
        </p:txBody>
      </p:sp>
      <p:sp>
        <p:nvSpPr>
          <p:cNvPr id="171" name="TextShape 2"/>
          <p:cNvSpPr txBox="1"/>
          <p:nvPr/>
        </p:nvSpPr>
        <p:spPr>
          <a:xfrm>
            <a:off x="169816" y="156754"/>
            <a:ext cx="8843555" cy="1867990"/>
          </a:xfrm>
          <a:prstGeom prst="rect">
            <a:avLst/>
          </a:prstGeom>
          <a:solidFill>
            <a:srgbClr val="D1CAC6"/>
          </a:solidFill>
          <a:ln>
            <a:noFill/>
          </a:ln>
        </p:spPr>
        <p:txBody>
          <a:bodyPr lIns="90000" tIns="45000" rIns="90000" bIns="45000" anchor="b"/>
          <a:lstStyle/>
          <a:p>
            <a:pPr algn="ctr">
              <a:lnSpc>
                <a:spcPct val="100000"/>
              </a:lnSpc>
            </a:pPr>
            <a:r>
              <a:rPr lang="tr-TR" sz="4200" b="1" strike="noStrike" spc="-1" dirty="0">
                <a:solidFill>
                  <a:srgbClr val="D16349"/>
                </a:solidFill>
                <a:uFill>
                  <a:solidFill>
                    <a:srgbClr val="FFFFFF"/>
                  </a:solidFill>
                </a:uFill>
                <a:latin typeface="Albertus"/>
              </a:rPr>
              <a:t>AFEREZ FARMAKOLOJİSİ VE ANTİKOAGÜLANLAR</a:t>
            </a:r>
            <a:endParaRPr lang="tr-TR" sz="1800" b="0" strike="noStrike" spc="-1" dirty="0">
              <a:solidFill>
                <a:srgbClr val="000000"/>
              </a:solidFill>
              <a:uFill>
                <a:solidFill>
                  <a:srgbClr val="FFFFFF"/>
                </a:solidFill>
              </a:uFill>
              <a:latin typeface="Georgia"/>
            </a:endParaRPr>
          </a:p>
        </p:txBody>
      </p:sp>
    </p:spTree>
  </p:cSld>
  <p:clrMapOvr>
    <a:masterClrMapping/>
  </p:clrMapOvr>
  <p:transition spd="med">
    <p:wheel spokes="1"/>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TextShape 1"/>
          <p:cNvSpPr txBox="1"/>
          <p:nvPr/>
        </p:nvSpPr>
        <p:spPr>
          <a:xfrm>
            <a:off x="4361760" y="1026360"/>
            <a:ext cx="456840" cy="441000"/>
          </a:xfrm>
          <a:prstGeom prst="rect">
            <a:avLst/>
          </a:prstGeom>
          <a:noFill/>
          <a:ln>
            <a:noFill/>
          </a:ln>
        </p:spPr>
        <p:txBody>
          <a:bodyPr lIns="45720" tIns="45000" rIns="45720" bIns="45000" anchor="ctr"/>
          <a:lstStyle/>
          <a:p>
            <a:endParaRPr lang="tr-TR" sz="2400" b="0" strike="noStrike" spc="-1">
              <a:solidFill>
                <a:srgbClr val="000000"/>
              </a:solidFill>
              <a:uFill>
                <a:solidFill>
                  <a:srgbClr val="FFFFFF"/>
                </a:solidFill>
              </a:uFill>
              <a:latin typeface="Times New Roman"/>
            </a:endParaRPr>
          </a:p>
        </p:txBody>
      </p:sp>
      <p:sp>
        <p:nvSpPr>
          <p:cNvPr id="198" name="TextShape 2"/>
          <p:cNvSpPr txBox="1"/>
          <p:nvPr/>
        </p:nvSpPr>
        <p:spPr>
          <a:xfrm>
            <a:off x="251640" y="773639"/>
            <a:ext cx="8712720" cy="5614097"/>
          </a:xfrm>
          <a:prstGeom prst="rect">
            <a:avLst/>
          </a:prstGeom>
          <a:noFill/>
          <a:ln>
            <a:noFill/>
          </a:ln>
        </p:spPr>
        <p:txBody>
          <a:bodyPr lIns="90000" tIns="45000" rIns="90000" bIns="45000"/>
          <a:lstStyle/>
          <a:p>
            <a:pPr marL="274320" indent="-273960">
              <a:lnSpc>
                <a:spcPct val="140000"/>
              </a:lnSpc>
            </a:pPr>
            <a:endParaRPr lang="tr-TR" sz="2700" b="0" strike="noStrike" spc="-1" dirty="0">
              <a:solidFill>
                <a:srgbClr val="000000"/>
              </a:solidFill>
              <a:uFill>
                <a:solidFill>
                  <a:srgbClr val="FFFFFF"/>
                </a:solidFill>
              </a:uFill>
              <a:latin typeface="Georgia"/>
            </a:endParaRPr>
          </a:p>
          <a:p>
            <a:pPr marL="274320" indent="-273960">
              <a:lnSpc>
                <a:spcPct val="140000"/>
              </a:lnSpc>
            </a:pPr>
            <a:endParaRPr lang="tr-TR" sz="2400" b="1" u="sng" strike="noStrike" spc="-1" dirty="0" smtClean="0">
              <a:solidFill>
                <a:srgbClr val="CCB400"/>
              </a:solidFill>
              <a:uFill>
                <a:solidFill>
                  <a:srgbClr val="FFFFFF"/>
                </a:solidFill>
              </a:uFill>
              <a:latin typeface="Albertus"/>
            </a:endParaRPr>
          </a:p>
          <a:p>
            <a:pPr marL="274320" indent="-273960">
              <a:lnSpc>
                <a:spcPct val="140000"/>
              </a:lnSpc>
            </a:pPr>
            <a:r>
              <a:rPr lang="tr-TR" sz="2400" b="1" u="sng" strike="noStrike" spc="-1" dirty="0" smtClean="0">
                <a:solidFill>
                  <a:srgbClr val="CCB400"/>
                </a:solidFill>
                <a:uFill>
                  <a:solidFill>
                    <a:srgbClr val="FFFFFF"/>
                  </a:solidFill>
                </a:uFill>
                <a:latin typeface="Albertus"/>
              </a:rPr>
              <a:t>2. Aktive </a:t>
            </a:r>
            <a:r>
              <a:rPr lang="tr-TR" sz="2400" b="1" u="sng" strike="noStrike" spc="-1" dirty="0" err="1" smtClean="0">
                <a:solidFill>
                  <a:srgbClr val="CCB400"/>
                </a:solidFill>
                <a:uFill>
                  <a:solidFill>
                    <a:srgbClr val="FFFFFF"/>
                  </a:solidFill>
                </a:uFill>
                <a:latin typeface="Albertus"/>
              </a:rPr>
              <a:t>Parsiyel</a:t>
            </a:r>
            <a:r>
              <a:rPr lang="tr-TR" sz="2400" b="1" u="sng" strike="noStrike" spc="-1" dirty="0" smtClean="0">
                <a:solidFill>
                  <a:srgbClr val="CCB400"/>
                </a:solidFill>
                <a:uFill>
                  <a:solidFill>
                    <a:srgbClr val="FFFFFF"/>
                  </a:solidFill>
                </a:uFill>
                <a:latin typeface="Albertus"/>
              </a:rPr>
              <a:t> </a:t>
            </a:r>
            <a:r>
              <a:rPr lang="tr-TR" sz="2400" b="1" u="sng" strike="noStrike" spc="-1" dirty="0" err="1" smtClean="0">
                <a:solidFill>
                  <a:srgbClr val="CCB400"/>
                </a:solidFill>
                <a:uFill>
                  <a:solidFill>
                    <a:srgbClr val="FFFFFF"/>
                  </a:solidFill>
                </a:uFill>
                <a:latin typeface="Albertus"/>
              </a:rPr>
              <a:t>Tromboplastin</a:t>
            </a:r>
            <a:r>
              <a:rPr lang="tr-TR" sz="2400" b="1" u="sng" strike="noStrike" spc="-1" dirty="0" smtClean="0">
                <a:solidFill>
                  <a:srgbClr val="CCB400"/>
                </a:solidFill>
                <a:uFill>
                  <a:solidFill>
                    <a:srgbClr val="FFFFFF"/>
                  </a:solidFill>
                </a:uFill>
                <a:latin typeface="Albertus"/>
              </a:rPr>
              <a:t> Zamanı</a:t>
            </a:r>
            <a:r>
              <a:rPr lang="tr-TR" sz="2400" b="1" strike="noStrike" spc="-1" dirty="0" smtClean="0">
                <a:solidFill>
                  <a:srgbClr val="CCB400"/>
                </a:solidFill>
                <a:uFill>
                  <a:solidFill>
                    <a:srgbClr val="FFFFFF"/>
                  </a:solidFill>
                </a:uFill>
                <a:latin typeface="Albertus"/>
              </a:rPr>
              <a:t> (</a:t>
            </a:r>
            <a:r>
              <a:rPr lang="tr-TR" sz="2400" b="1" strike="noStrike" spc="-1" dirty="0" err="1" smtClean="0">
                <a:solidFill>
                  <a:srgbClr val="CCB400"/>
                </a:solidFill>
                <a:uFill>
                  <a:solidFill>
                    <a:srgbClr val="FFFFFF"/>
                  </a:solidFill>
                </a:uFill>
                <a:latin typeface="Albertus"/>
              </a:rPr>
              <a:t>aPTT</a:t>
            </a:r>
            <a:r>
              <a:rPr lang="tr-TR" sz="2400" b="1" strike="noStrike" spc="-1" dirty="0" smtClean="0">
                <a:solidFill>
                  <a:srgbClr val="CCB400"/>
                </a:solidFill>
                <a:uFill>
                  <a:solidFill>
                    <a:srgbClr val="FFFFFF"/>
                  </a:solidFill>
                </a:uFill>
                <a:latin typeface="Albertus"/>
              </a:rPr>
              <a:t>)</a:t>
            </a:r>
            <a:endParaRPr lang="tr-TR" sz="2400" b="0" strike="noStrike" spc="-1" dirty="0" smtClean="0">
              <a:solidFill>
                <a:srgbClr val="000000"/>
              </a:solidFill>
              <a:uFill>
                <a:solidFill>
                  <a:srgbClr val="FFFFFF"/>
                </a:solidFill>
              </a:uFill>
              <a:latin typeface="Georgia"/>
            </a:endParaRPr>
          </a:p>
          <a:p>
            <a:pPr marL="274320" indent="-273960">
              <a:lnSpc>
                <a:spcPct val="140000"/>
              </a:lnSpc>
              <a:buClr>
                <a:srgbClr val="D16349"/>
              </a:buClr>
              <a:buSzPct val="85000"/>
              <a:buFont typeface="Wingdings" charset="2"/>
              <a:buChar char=""/>
            </a:pPr>
            <a:r>
              <a:rPr lang="tr-TR" sz="2400" b="0" strike="noStrike" spc="-1" dirty="0" err="1" smtClean="0">
                <a:solidFill>
                  <a:srgbClr val="000000"/>
                </a:solidFill>
                <a:uFill>
                  <a:solidFill>
                    <a:srgbClr val="FFFFFF"/>
                  </a:solidFill>
                </a:uFill>
                <a:latin typeface="Albertus"/>
              </a:rPr>
              <a:t>aPTT</a:t>
            </a:r>
            <a:r>
              <a:rPr lang="tr-TR" sz="2400" b="0" strike="noStrike" spc="-1" dirty="0" smtClean="0">
                <a:solidFill>
                  <a:srgbClr val="000000"/>
                </a:solidFill>
                <a:uFill>
                  <a:solidFill>
                    <a:srgbClr val="FFFFFF"/>
                  </a:solidFill>
                </a:uFill>
                <a:latin typeface="Albertus"/>
              </a:rPr>
              <a:t>, </a:t>
            </a:r>
            <a:r>
              <a:rPr lang="tr-TR" sz="2400" b="0" strike="noStrike" spc="-1" dirty="0" err="1" smtClean="0">
                <a:solidFill>
                  <a:srgbClr val="000000"/>
                </a:solidFill>
                <a:uFill>
                  <a:solidFill>
                    <a:srgbClr val="FFFFFF"/>
                  </a:solidFill>
                </a:uFill>
                <a:latin typeface="Albertus"/>
              </a:rPr>
              <a:t>intrensek</a:t>
            </a:r>
            <a:r>
              <a:rPr lang="tr-TR" sz="2400" b="0" strike="noStrike" spc="-1" dirty="0" smtClean="0">
                <a:solidFill>
                  <a:srgbClr val="000000"/>
                </a:solidFill>
                <a:uFill>
                  <a:solidFill>
                    <a:srgbClr val="FFFFFF"/>
                  </a:solidFill>
                </a:uFill>
                <a:latin typeface="Albertus"/>
              </a:rPr>
              <a:t> yolda ve/veya tüm </a:t>
            </a:r>
            <a:r>
              <a:rPr lang="tr-TR" sz="2400" b="0" strike="noStrike" spc="-1" dirty="0" err="1" smtClean="0">
                <a:solidFill>
                  <a:srgbClr val="000000"/>
                </a:solidFill>
                <a:uFill>
                  <a:solidFill>
                    <a:srgbClr val="FFFFFF"/>
                  </a:solidFill>
                </a:uFill>
                <a:latin typeface="Albertus"/>
              </a:rPr>
              <a:t>koagülasyon</a:t>
            </a:r>
            <a:r>
              <a:rPr lang="tr-TR" sz="2400" b="0" strike="noStrike" spc="-1" dirty="0" smtClean="0">
                <a:solidFill>
                  <a:srgbClr val="000000"/>
                </a:solidFill>
                <a:uFill>
                  <a:solidFill>
                    <a:srgbClr val="FFFFFF"/>
                  </a:solidFill>
                </a:uFill>
                <a:latin typeface="Albertus"/>
              </a:rPr>
              <a:t> yolağında yer alan faktörlerin kalıtsal veya </a:t>
            </a:r>
            <a:r>
              <a:rPr lang="tr-TR" sz="2400" b="0" strike="noStrike" spc="-1" dirty="0" err="1" smtClean="0">
                <a:solidFill>
                  <a:srgbClr val="000000"/>
                </a:solidFill>
                <a:uFill>
                  <a:solidFill>
                    <a:srgbClr val="FFFFFF"/>
                  </a:solidFill>
                </a:uFill>
                <a:latin typeface="Albertus"/>
              </a:rPr>
              <a:t>edinsel</a:t>
            </a:r>
            <a:r>
              <a:rPr lang="tr-TR" sz="2400" b="0" strike="noStrike" spc="-1" dirty="0" smtClean="0">
                <a:solidFill>
                  <a:srgbClr val="000000"/>
                </a:solidFill>
                <a:uFill>
                  <a:solidFill>
                    <a:srgbClr val="FFFFFF"/>
                  </a:solidFill>
                </a:uFill>
                <a:latin typeface="Albertus"/>
              </a:rPr>
              <a:t> eksikliklerini ve bu faktörlerin inhibitörlerini taramak için kullanılan bir testtir.</a:t>
            </a:r>
            <a:endParaRPr lang="tr-TR" sz="2400" b="0" strike="noStrike" spc="-1" dirty="0" smtClean="0">
              <a:solidFill>
                <a:srgbClr val="000000"/>
              </a:solidFill>
              <a:uFill>
                <a:solidFill>
                  <a:srgbClr val="FFFFFF"/>
                </a:solidFill>
              </a:uFill>
              <a:latin typeface="Georgia"/>
            </a:endParaRPr>
          </a:p>
          <a:p>
            <a:pPr marL="274320" indent="-273960">
              <a:lnSpc>
                <a:spcPct val="140000"/>
              </a:lnSpc>
              <a:buClr>
                <a:srgbClr val="D16349"/>
              </a:buClr>
              <a:buSzPct val="85000"/>
              <a:buFont typeface="Wingdings" charset="2"/>
              <a:buChar char=""/>
            </a:pPr>
            <a:r>
              <a:rPr lang="tr-TR" sz="2400" b="0" strike="noStrike" spc="-1" dirty="0" smtClean="0">
                <a:solidFill>
                  <a:srgbClr val="000000"/>
                </a:solidFill>
                <a:uFill>
                  <a:solidFill>
                    <a:srgbClr val="FFFFFF"/>
                  </a:solidFill>
                </a:uFill>
                <a:latin typeface="Albertus"/>
              </a:rPr>
              <a:t>Özellikle FIX ve FVIII eksikliklerine daha duyarlı olmakla birlikte, </a:t>
            </a:r>
            <a:r>
              <a:rPr lang="tr-TR" sz="2400" b="0" strike="noStrike" spc="-1" dirty="0" err="1" smtClean="0">
                <a:solidFill>
                  <a:srgbClr val="000000"/>
                </a:solidFill>
                <a:uFill>
                  <a:solidFill>
                    <a:srgbClr val="FFFFFF"/>
                  </a:solidFill>
                </a:uFill>
                <a:latin typeface="Albertus"/>
              </a:rPr>
              <a:t>koagülasyonda</a:t>
            </a:r>
            <a:r>
              <a:rPr lang="tr-TR" sz="2400" b="0" strike="noStrike" spc="-1" dirty="0" smtClean="0">
                <a:solidFill>
                  <a:srgbClr val="000000"/>
                </a:solidFill>
                <a:uFill>
                  <a:solidFill>
                    <a:srgbClr val="FFFFFF"/>
                  </a:solidFill>
                </a:uFill>
                <a:latin typeface="Albertus"/>
              </a:rPr>
              <a:t> fibrin oluşumuna kadar olan reaksiyonlarda yer alan tüm faktörlerin eksikliklerinde (FV, FX, </a:t>
            </a:r>
            <a:r>
              <a:rPr lang="tr-TR" sz="2400" b="0" strike="noStrike" spc="-1" dirty="0" err="1" smtClean="0">
                <a:solidFill>
                  <a:srgbClr val="000000"/>
                </a:solidFill>
                <a:uFill>
                  <a:solidFill>
                    <a:srgbClr val="FFFFFF"/>
                  </a:solidFill>
                </a:uFill>
                <a:latin typeface="Albertus"/>
              </a:rPr>
              <a:t>protrombin</a:t>
            </a:r>
            <a:r>
              <a:rPr lang="tr-TR" sz="2400" b="0" strike="noStrike" spc="-1" dirty="0" smtClean="0">
                <a:solidFill>
                  <a:srgbClr val="000000"/>
                </a:solidFill>
                <a:uFill>
                  <a:solidFill>
                    <a:srgbClr val="FFFFFF"/>
                  </a:solidFill>
                </a:uFill>
                <a:latin typeface="Albertus"/>
              </a:rPr>
              <a:t> ve fibrinojen) </a:t>
            </a:r>
            <a:r>
              <a:rPr lang="tr-TR" sz="2400" b="0" strike="noStrike" spc="-1" dirty="0" err="1" smtClean="0">
                <a:solidFill>
                  <a:srgbClr val="000000"/>
                </a:solidFill>
                <a:uFill>
                  <a:solidFill>
                    <a:srgbClr val="FFFFFF"/>
                  </a:solidFill>
                </a:uFill>
                <a:latin typeface="Albertus"/>
              </a:rPr>
              <a:t>aPTT</a:t>
            </a:r>
            <a:r>
              <a:rPr lang="tr-TR" sz="2400" b="0" strike="noStrike" spc="-1" dirty="0" smtClean="0">
                <a:solidFill>
                  <a:srgbClr val="000000"/>
                </a:solidFill>
                <a:uFill>
                  <a:solidFill>
                    <a:srgbClr val="FFFFFF"/>
                  </a:solidFill>
                </a:uFill>
                <a:latin typeface="Albertus"/>
              </a:rPr>
              <a:t> uzayabilir.</a:t>
            </a:r>
            <a:r>
              <a:rPr lang="tr-TR" sz="2400" b="1" strike="noStrike" spc="-1" dirty="0" smtClean="0">
                <a:solidFill>
                  <a:srgbClr val="000000"/>
                </a:solidFill>
                <a:uFill>
                  <a:solidFill>
                    <a:srgbClr val="FFFFFF"/>
                  </a:solidFill>
                </a:uFill>
                <a:latin typeface="Albertus"/>
              </a:rPr>
              <a:t>	</a:t>
            </a:r>
            <a:r>
              <a:rPr lang="tr-TR" b="1" strike="noStrike" spc="-1" dirty="0" smtClean="0">
                <a:solidFill>
                  <a:srgbClr val="FF0000"/>
                </a:solidFill>
                <a:uFill>
                  <a:solidFill>
                    <a:srgbClr val="FFFFFF"/>
                  </a:solidFill>
                </a:uFill>
                <a:latin typeface="Albertus"/>
              </a:rPr>
              <a:t>25-40 </a:t>
            </a:r>
            <a:r>
              <a:rPr lang="tr-TR" b="1" strike="noStrike" spc="-1" dirty="0" err="1" smtClean="0">
                <a:solidFill>
                  <a:srgbClr val="FF0000"/>
                </a:solidFill>
                <a:uFill>
                  <a:solidFill>
                    <a:srgbClr val="FFFFFF"/>
                  </a:solidFill>
                </a:uFill>
                <a:latin typeface="Albertus"/>
              </a:rPr>
              <a:t>sn</a:t>
            </a:r>
            <a:endParaRPr lang="tr-TR" sz="2400" b="0" strike="noStrike" spc="-1" dirty="0">
              <a:solidFill>
                <a:srgbClr val="000000"/>
              </a:solidFill>
              <a:uFill>
                <a:solidFill>
                  <a:srgbClr val="FFFFFF"/>
                </a:solidFill>
              </a:uFill>
              <a:latin typeface="Georgia"/>
            </a:endParaRPr>
          </a:p>
        </p:txBody>
      </p:sp>
      <p:sp>
        <p:nvSpPr>
          <p:cNvPr id="199" name="CustomShape 3"/>
          <p:cNvSpPr/>
          <p:nvPr/>
        </p:nvSpPr>
        <p:spPr>
          <a:xfrm>
            <a:off x="179640" y="237960"/>
            <a:ext cx="8784720" cy="577080"/>
          </a:xfrm>
          <a:prstGeom prst="rect">
            <a:avLst/>
          </a:prstGeom>
          <a:solidFill>
            <a:srgbClr val="EBD6C8"/>
          </a:solidFill>
          <a:ln>
            <a:round/>
          </a:ln>
          <a:effectLst>
            <a:outerShdw blurRad="50800" dist="25400" dir="5400000" rotWithShape="0">
              <a:srgbClr val="000000">
                <a:alpha val="35000"/>
              </a:srgbClr>
            </a:outerShdw>
          </a:effectLst>
        </p:spPr>
        <p:style>
          <a:lnRef idx="1">
            <a:schemeClr val="accent6"/>
          </a:lnRef>
          <a:fillRef idx="2">
            <a:schemeClr val="accent6"/>
          </a:fillRef>
          <a:effectRef idx="1">
            <a:schemeClr val="accent6"/>
          </a:effectRef>
          <a:fontRef idx="minor"/>
        </p:style>
        <p:txBody>
          <a:bodyPr lIns="90000" tIns="45000" rIns="90000" bIns="45000"/>
          <a:lstStyle/>
          <a:p>
            <a:pPr>
              <a:lnSpc>
                <a:spcPct val="90000"/>
              </a:lnSpc>
            </a:pPr>
            <a:r>
              <a:rPr lang="tr-TR" sz="3200" b="1" strike="noStrike" spc="-1" dirty="0" err="1">
                <a:solidFill>
                  <a:srgbClr val="000000"/>
                </a:solidFill>
                <a:uFill>
                  <a:solidFill>
                    <a:srgbClr val="FFFFFF"/>
                  </a:solidFill>
                </a:uFill>
                <a:latin typeface="Times New Roman"/>
              </a:rPr>
              <a:t>Koagulasyon</a:t>
            </a:r>
            <a:r>
              <a:rPr lang="tr-TR" sz="3200" b="1" strike="noStrike" spc="-1" dirty="0">
                <a:solidFill>
                  <a:srgbClr val="000000"/>
                </a:solidFill>
                <a:uFill>
                  <a:solidFill>
                    <a:srgbClr val="FFFFFF"/>
                  </a:solidFill>
                </a:uFill>
                <a:latin typeface="Times New Roman"/>
              </a:rPr>
              <a:t> Testleri</a:t>
            </a:r>
            <a:endParaRPr lang="tr-TR" sz="18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2003578493"/>
      </p:ext>
    </p:extLst>
  </p:cSld>
  <p:clrMapOvr>
    <a:masterClrMapping/>
  </p:clrMapOvr>
  <p:transition spd="med">
    <p:wheel spokes="1"/>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98">
                                            <p:txEl>
                                              <p:charRg st="1" end="462"/>
                                            </p:txEl>
                                          </p:spTgt>
                                        </p:tgtEl>
                                        <p:attrNameLst>
                                          <p:attrName>style.visibility</p:attrName>
                                        </p:attrNameLst>
                                      </p:cBhvr>
                                      <p:to>
                                        <p:strVal val="visible"/>
                                      </p:to>
                                    </p:set>
                                    <p:animEffect transition="in" filter="strips(downLeft)">
                                      <p:cBhvr additive="repl">
                                        <p:cTn id="7" dur="500"/>
                                        <p:tgtEl>
                                          <p:spTgt spid="198">
                                            <p:txEl>
                                              <p:charRg st="1" end="46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98">
                                            <p:txEl>
                                              <p:charRg st="462" end="462"/>
                                            </p:txEl>
                                          </p:spTgt>
                                        </p:tgtEl>
                                        <p:attrNameLst>
                                          <p:attrName>style.visibility</p:attrName>
                                        </p:attrNameLst>
                                      </p:cBhvr>
                                      <p:to>
                                        <p:strVal val="visible"/>
                                      </p:to>
                                    </p:set>
                                    <p:animEffect transition="out" filter="wipe(down)">
                                      <p:cBhvr additive="repl">
                                        <p:cTn id="12" dur="500"/>
                                        <p:tgtEl>
                                          <p:spTgt spid="198">
                                            <p:txEl>
                                              <p:charRg st="462" end="46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98">
                                            <p:txEl>
                                              <p:charRg st="462" end="462"/>
                                            </p:txEl>
                                          </p:spTgt>
                                        </p:tgtEl>
                                        <p:attrNameLst>
                                          <p:attrName>style.visibility</p:attrName>
                                        </p:attrNameLst>
                                      </p:cBhvr>
                                      <p:to>
                                        <p:strVal val="visible"/>
                                      </p:to>
                                    </p:set>
                                    <p:animEffect transition="in" filter="strips(downLeft)">
                                      <p:cBhvr additive="repl">
                                        <p:cTn id="17" dur="500"/>
                                        <p:tgtEl>
                                          <p:spTgt spid="198">
                                            <p:txEl>
                                              <p:charRg st="462" end="462"/>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198">
                                            <p:txEl>
                                              <p:charRg st="462" end="462"/>
                                            </p:txEl>
                                          </p:spTgt>
                                        </p:tgtEl>
                                        <p:attrNameLst>
                                          <p:attrName>style.visibility</p:attrName>
                                        </p:attrNameLst>
                                      </p:cBhvr>
                                      <p:to>
                                        <p:strVal val="visible"/>
                                      </p:to>
                                    </p:set>
                                    <p:animEffect transition="out" filter="wipe(down)">
                                      <p:cBhvr additive="repl">
                                        <p:cTn id="20" dur="500"/>
                                        <p:tgtEl>
                                          <p:spTgt spid="198">
                                            <p:txEl>
                                              <p:charRg st="462" end="462"/>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198">
                                            <p:txEl>
                                              <p:charRg st="462" end="462"/>
                                            </p:txEl>
                                          </p:spTgt>
                                        </p:tgtEl>
                                        <p:attrNameLst>
                                          <p:attrName>style.visibility</p:attrName>
                                        </p:attrNameLst>
                                      </p:cBhvr>
                                      <p:to>
                                        <p:strVal val="visible"/>
                                      </p:to>
                                    </p:set>
                                    <p:animEffect transition="out" filter="wipe(down)">
                                      <p:cBhvr additive="repl">
                                        <p:cTn id="23" dur="500"/>
                                        <p:tgtEl>
                                          <p:spTgt spid="198">
                                            <p:txEl>
                                              <p:charRg st="462" end="46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TextShape 1"/>
          <p:cNvSpPr txBox="1"/>
          <p:nvPr/>
        </p:nvSpPr>
        <p:spPr>
          <a:xfrm>
            <a:off x="4361760" y="1026360"/>
            <a:ext cx="456840" cy="441000"/>
          </a:xfrm>
          <a:prstGeom prst="rect">
            <a:avLst/>
          </a:prstGeom>
          <a:noFill/>
          <a:ln>
            <a:noFill/>
          </a:ln>
        </p:spPr>
        <p:txBody>
          <a:bodyPr lIns="45720" tIns="45000" rIns="45720" bIns="45000" anchor="ctr"/>
          <a:lstStyle/>
          <a:p>
            <a:endParaRPr lang="tr-TR" sz="2400" b="0" strike="noStrike" spc="-1">
              <a:solidFill>
                <a:srgbClr val="000000"/>
              </a:solidFill>
              <a:uFill>
                <a:solidFill>
                  <a:srgbClr val="FFFFFF"/>
                </a:solidFill>
              </a:uFill>
              <a:latin typeface="Times New Roman"/>
            </a:endParaRPr>
          </a:p>
        </p:txBody>
      </p:sp>
      <p:sp>
        <p:nvSpPr>
          <p:cNvPr id="201" name="TextShape 2"/>
          <p:cNvSpPr txBox="1"/>
          <p:nvPr/>
        </p:nvSpPr>
        <p:spPr>
          <a:xfrm>
            <a:off x="214200" y="1340640"/>
            <a:ext cx="8605440" cy="4968360"/>
          </a:xfrm>
          <a:prstGeom prst="rect">
            <a:avLst/>
          </a:prstGeom>
          <a:noFill/>
          <a:ln>
            <a:noFill/>
          </a:ln>
        </p:spPr>
        <p:txBody>
          <a:bodyPr lIns="90000" tIns="45000" rIns="90000" bIns="45000" anchor="ctr"/>
          <a:lstStyle/>
          <a:p>
            <a:pPr marL="274320" indent="-273960">
              <a:lnSpc>
                <a:spcPct val="90000"/>
              </a:lnSpc>
            </a:pPr>
            <a:r>
              <a:rPr lang="tr-TR" sz="2800" b="1" strike="noStrike" spc="-1" dirty="0">
                <a:solidFill>
                  <a:srgbClr val="CCB400"/>
                </a:solidFill>
                <a:uFill>
                  <a:solidFill>
                    <a:srgbClr val="FFFFFF"/>
                  </a:solidFill>
                </a:uFill>
                <a:latin typeface="Albertus"/>
              </a:rPr>
              <a:t>3. INR </a:t>
            </a:r>
            <a:r>
              <a:rPr lang="tr-TR" sz="1700" b="1" strike="noStrike" spc="-1" dirty="0">
                <a:solidFill>
                  <a:srgbClr val="CCB400"/>
                </a:solidFill>
                <a:uFill>
                  <a:solidFill>
                    <a:srgbClr val="FFFFFF"/>
                  </a:solidFill>
                </a:uFill>
                <a:latin typeface="Albertus"/>
              </a:rPr>
              <a:t>(International </a:t>
            </a:r>
            <a:r>
              <a:rPr lang="tr-TR" sz="1700" b="1" strike="noStrike" spc="-1" dirty="0" err="1">
                <a:solidFill>
                  <a:srgbClr val="CCB400"/>
                </a:solidFill>
                <a:uFill>
                  <a:solidFill>
                    <a:srgbClr val="FFFFFF"/>
                  </a:solidFill>
                </a:uFill>
                <a:latin typeface="Albertus"/>
              </a:rPr>
              <a:t>Normalized</a:t>
            </a:r>
            <a:r>
              <a:rPr lang="tr-TR" sz="1700" b="1" strike="noStrike" spc="-1" dirty="0">
                <a:solidFill>
                  <a:srgbClr val="CCB400"/>
                </a:solidFill>
                <a:uFill>
                  <a:solidFill>
                    <a:srgbClr val="FFFFFF"/>
                  </a:solidFill>
                </a:uFill>
                <a:latin typeface="Albertus"/>
              </a:rPr>
              <a:t> </a:t>
            </a:r>
            <a:r>
              <a:rPr lang="tr-TR" sz="1700" b="1" strike="noStrike" spc="-1" dirty="0" err="1">
                <a:solidFill>
                  <a:srgbClr val="CCB400"/>
                </a:solidFill>
                <a:uFill>
                  <a:solidFill>
                    <a:srgbClr val="FFFFFF"/>
                  </a:solidFill>
                </a:uFill>
                <a:latin typeface="Albertus"/>
              </a:rPr>
              <a:t>Ratio</a:t>
            </a:r>
            <a:r>
              <a:rPr lang="tr-TR" sz="1700" b="1" strike="noStrike" spc="-1" dirty="0">
                <a:solidFill>
                  <a:srgbClr val="CCB400"/>
                </a:solidFill>
                <a:uFill>
                  <a:solidFill>
                    <a:srgbClr val="FFFFFF"/>
                  </a:solidFill>
                </a:uFill>
                <a:latin typeface="Albertus"/>
              </a:rPr>
              <a:t> – Uluslararası </a:t>
            </a:r>
            <a:r>
              <a:rPr lang="tr-TR" sz="1700" b="1" strike="noStrike" spc="-1" dirty="0" err="1">
                <a:solidFill>
                  <a:srgbClr val="CCB400"/>
                </a:solidFill>
                <a:uFill>
                  <a:solidFill>
                    <a:srgbClr val="FFFFFF"/>
                  </a:solidFill>
                </a:uFill>
                <a:latin typeface="Albertus"/>
              </a:rPr>
              <a:t>Normalizasyon</a:t>
            </a:r>
            <a:r>
              <a:rPr lang="tr-TR" sz="1700" b="1" strike="noStrike" spc="-1" dirty="0">
                <a:solidFill>
                  <a:srgbClr val="CCB400"/>
                </a:solidFill>
                <a:uFill>
                  <a:solidFill>
                    <a:srgbClr val="FFFFFF"/>
                  </a:solidFill>
                </a:uFill>
                <a:latin typeface="Albertus"/>
              </a:rPr>
              <a:t> Oranı):</a:t>
            </a:r>
            <a:endParaRPr lang="tr-TR" sz="2700" b="0" strike="noStrike" spc="-1" dirty="0">
              <a:solidFill>
                <a:srgbClr val="000000"/>
              </a:solidFill>
              <a:uFill>
                <a:solidFill>
                  <a:srgbClr val="FFFFFF"/>
                </a:solidFill>
              </a:uFill>
              <a:latin typeface="Georgia"/>
            </a:endParaRPr>
          </a:p>
          <a:p>
            <a:pPr>
              <a:lnSpc>
                <a:spcPct val="110000"/>
              </a:lnSpc>
            </a:pPr>
            <a:r>
              <a:rPr lang="tr-TR" sz="2200" b="0" strike="noStrike" spc="-1" dirty="0" err="1">
                <a:solidFill>
                  <a:srgbClr val="000000"/>
                </a:solidFill>
                <a:uFill>
                  <a:solidFill>
                    <a:srgbClr val="FFFFFF"/>
                  </a:solidFill>
                </a:uFill>
                <a:latin typeface="Albertus"/>
              </a:rPr>
              <a:t>Protrombin</a:t>
            </a:r>
            <a:r>
              <a:rPr lang="tr-TR" sz="2200" b="0" strike="noStrike" spc="-1" dirty="0">
                <a:solidFill>
                  <a:srgbClr val="000000"/>
                </a:solidFill>
                <a:uFill>
                  <a:solidFill>
                    <a:srgbClr val="FFFFFF"/>
                  </a:solidFill>
                </a:uFill>
                <a:latin typeface="Albertus"/>
              </a:rPr>
              <a:t> zamanı testi sırasında kullanılan </a:t>
            </a:r>
            <a:r>
              <a:rPr lang="tr-TR" sz="2200" b="0" strike="noStrike" spc="-1" dirty="0" err="1">
                <a:solidFill>
                  <a:srgbClr val="000000"/>
                </a:solidFill>
                <a:uFill>
                  <a:solidFill>
                    <a:srgbClr val="FFFFFF"/>
                  </a:solidFill>
                </a:uFill>
                <a:latin typeface="Albertus"/>
              </a:rPr>
              <a:t>tromboplastinin</a:t>
            </a:r>
            <a:r>
              <a:rPr lang="tr-TR" sz="2200" b="0" strike="noStrike" spc="-1" dirty="0">
                <a:solidFill>
                  <a:srgbClr val="000000"/>
                </a:solidFill>
                <a:uFill>
                  <a:solidFill>
                    <a:srgbClr val="FFFFFF"/>
                  </a:solidFill>
                </a:uFill>
                <a:latin typeface="Albertus"/>
              </a:rPr>
              <a:t> pıhtılaşmayı aktive etme özelliğine göre test sonuçları laboratuvarlar arası değişkenlik gösterebilir. Bu konuda standardizasyon sağlanması amacıyla INR hesaplanması önerilmektedir. Bu nedenle PT değerleri hem saniye hem de INR olarak rapor edilir.</a:t>
            </a:r>
            <a:endParaRPr lang="tr-TR" sz="2200" b="0" strike="noStrike" spc="-1" dirty="0">
              <a:solidFill>
                <a:srgbClr val="000000"/>
              </a:solidFill>
              <a:uFill>
                <a:solidFill>
                  <a:srgbClr val="FFFFFF"/>
                </a:solidFill>
              </a:uFill>
              <a:latin typeface="Georgia"/>
            </a:endParaRPr>
          </a:p>
          <a:p>
            <a:pPr>
              <a:lnSpc>
                <a:spcPct val="110000"/>
              </a:lnSpc>
            </a:pPr>
            <a:r>
              <a:rPr lang="tr-TR" sz="2200" b="1" strike="noStrike" spc="-1" dirty="0">
                <a:solidFill>
                  <a:srgbClr val="FF0000"/>
                </a:solidFill>
                <a:uFill>
                  <a:solidFill>
                    <a:srgbClr val="FFFFFF"/>
                  </a:solidFill>
                </a:uFill>
                <a:latin typeface="Albertus"/>
              </a:rPr>
              <a:t>Değer aralığı: 0,85-1,25</a:t>
            </a:r>
            <a:endParaRPr lang="tr-TR" sz="2200" b="0" strike="noStrike" spc="-1" dirty="0">
              <a:solidFill>
                <a:srgbClr val="000000"/>
              </a:solidFill>
              <a:uFill>
                <a:solidFill>
                  <a:srgbClr val="FFFFFF"/>
                </a:solidFill>
              </a:uFill>
              <a:latin typeface="Georgia"/>
            </a:endParaRPr>
          </a:p>
          <a:p>
            <a:pPr marL="274320" indent="-273960">
              <a:lnSpc>
                <a:spcPct val="90000"/>
              </a:lnSpc>
            </a:pPr>
            <a:endParaRPr lang="tr-TR" sz="2700" b="0" strike="noStrike" spc="-1" dirty="0">
              <a:solidFill>
                <a:srgbClr val="000000"/>
              </a:solidFill>
              <a:uFill>
                <a:solidFill>
                  <a:srgbClr val="FFFFFF"/>
                </a:solidFill>
              </a:uFill>
              <a:latin typeface="Georgia"/>
            </a:endParaRPr>
          </a:p>
          <a:p>
            <a:pPr marL="274320" indent="-273960">
              <a:lnSpc>
                <a:spcPct val="90000"/>
              </a:lnSpc>
            </a:pPr>
            <a:r>
              <a:rPr lang="tr-TR" sz="2800" b="1" strike="noStrike" spc="-1" dirty="0">
                <a:solidFill>
                  <a:srgbClr val="CCB400"/>
                </a:solidFill>
                <a:uFill>
                  <a:solidFill>
                    <a:srgbClr val="FFFFFF"/>
                  </a:solidFill>
                </a:uFill>
                <a:latin typeface="Albertus"/>
              </a:rPr>
              <a:t>4. ACT: </a:t>
            </a:r>
            <a:r>
              <a:rPr lang="tr-TR" sz="2200" b="0" strike="noStrike" spc="-1" dirty="0" err="1">
                <a:solidFill>
                  <a:srgbClr val="000000"/>
                </a:solidFill>
                <a:uFill>
                  <a:solidFill>
                    <a:srgbClr val="FFFFFF"/>
                  </a:solidFill>
                </a:uFill>
                <a:latin typeface="Albertus"/>
              </a:rPr>
              <a:t>Trombosit</a:t>
            </a:r>
            <a:r>
              <a:rPr lang="tr-TR" sz="2200" b="0" strike="noStrike" spc="-1" dirty="0">
                <a:solidFill>
                  <a:srgbClr val="000000"/>
                </a:solidFill>
                <a:uFill>
                  <a:solidFill>
                    <a:srgbClr val="FFFFFF"/>
                  </a:solidFill>
                </a:uFill>
                <a:latin typeface="Albertus"/>
              </a:rPr>
              <a:t> ve FVII eksikliği dışındaki pıhtılaşma </a:t>
            </a:r>
            <a:r>
              <a:rPr lang="tr-TR" sz="2200" b="0" strike="noStrike" spc="-1" dirty="0" err="1">
                <a:solidFill>
                  <a:srgbClr val="000000"/>
                </a:solidFill>
                <a:uFill>
                  <a:solidFill>
                    <a:srgbClr val="FFFFFF"/>
                  </a:solidFill>
                </a:uFill>
                <a:latin typeface="Albertus"/>
              </a:rPr>
              <a:t>defektlerini</a:t>
            </a:r>
            <a:r>
              <a:rPr lang="tr-TR" sz="2200" b="0" strike="noStrike" spc="-1" dirty="0">
                <a:solidFill>
                  <a:srgbClr val="000000"/>
                </a:solidFill>
                <a:uFill>
                  <a:solidFill>
                    <a:srgbClr val="FFFFFF"/>
                  </a:solidFill>
                </a:uFill>
                <a:latin typeface="Albertus"/>
              </a:rPr>
              <a:t> ortaya çıkarmak amacıyla kullanılır. </a:t>
            </a:r>
            <a:r>
              <a:rPr lang="tr-TR" sz="2200" b="1" strike="noStrike" spc="-1" dirty="0">
                <a:solidFill>
                  <a:srgbClr val="FF0000"/>
                </a:solidFill>
                <a:uFill>
                  <a:solidFill>
                    <a:srgbClr val="FFFFFF"/>
                  </a:solidFill>
                </a:uFill>
                <a:latin typeface="Albertus"/>
              </a:rPr>
              <a:t>Değer aralığı: 120 saniye</a:t>
            </a:r>
            <a:endParaRPr lang="tr-TR" sz="2200" b="0" strike="noStrike" spc="-1" dirty="0">
              <a:solidFill>
                <a:srgbClr val="000000"/>
              </a:solidFill>
              <a:uFill>
                <a:solidFill>
                  <a:srgbClr val="FFFFFF"/>
                </a:solidFill>
              </a:uFill>
              <a:latin typeface="Georgia"/>
            </a:endParaRPr>
          </a:p>
        </p:txBody>
      </p:sp>
      <p:sp>
        <p:nvSpPr>
          <p:cNvPr id="202" name="CustomShape 3"/>
          <p:cNvSpPr/>
          <p:nvPr/>
        </p:nvSpPr>
        <p:spPr>
          <a:xfrm>
            <a:off x="179640" y="237960"/>
            <a:ext cx="8784720" cy="577080"/>
          </a:xfrm>
          <a:prstGeom prst="rect">
            <a:avLst/>
          </a:prstGeom>
          <a:solidFill>
            <a:srgbClr val="EBD6C8"/>
          </a:solidFill>
          <a:ln>
            <a:round/>
          </a:ln>
          <a:effectLst>
            <a:outerShdw blurRad="50800" dist="25400" dir="5400000" rotWithShape="0">
              <a:srgbClr val="000000">
                <a:alpha val="35000"/>
              </a:srgbClr>
            </a:outerShdw>
          </a:effectLst>
        </p:spPr>
        <p:style>
          <a:lnRef idx="1">
            <a:schemeClr val="accent6"/>
          </a:lnRef>
          <a:fillRef idx="2">
            <a:schemeClr val="accent6"/>
          </a:fillRef>
          <a:effectRef idx="1">
            <a:schemeClr val="accent6"/>
          </a:effectRef>
          <a:fontRef idx="minor"/>
        </p:style>
        <p:txBody>
          <a:bodyPr lIns="90000" tIns="45000" rIns="90000" bIns="45000"/>
          <a:lstStyle/>
          <a:p>
            <a:pPr>
              <a:lnSpc>
                <a:spcPct val="90000"/>
              </a:lnSpc>
            </a:pPr>
            <a:r>
              <a:rPr lang="tr-TR" sz="3200" b="1" strike="noStrike" spc="-1" dirty="0" err="1">
                <a:solidFill>
                  <a:srgbClr val="000000"/>
                </a:solidFill>
                <a:uFill>
                  <a:solidFill>
                    <a:srgbClr val="FFFFFF"/>
                  </a:solidFill>
                </a:uFill>
                <a:latin typeface="Times New Roman"/>
              </a:rPr>
              <a:t>Koagulasyon</a:t>
            </a:r>
            <a:r>
              <a:rPr lang="tr-TR" sz="3200" b="1" strike="noStrike" spc="-1" dirty="0">
                <a:solidFill>
                  <a:srgbClr val="000000"/>
                </a:solidFill>
                <a:uFill>
                  <a:solidFill>
                    <a:srgbClr val="FFFFFF"/>
                  </a:solidFill>
                </a:uFill>
                <a:latin typeface="Times New Roman"/>
              </a:rPr>
              <a:t> Testleri</a:t>
            </a:r>
            <a:endParaRPr lang="tr-TR" sz="1800" b="0" strike="noStrike" spc="-1" dirty="0">
              <a:solidFill>
                <a:srgbClr val="000000"/>
              </a:solidFill>
              <a:uFill>
                <a:solidFill>
                  <a:srgbClr val="FFFFFF"/>
                </a:solidFill>
              </a:uFill>
              <a:latin typeface="Arial"/>
            </a:endParaRPr>
          </a:p>
        </p:txBody>
      </p:sp>
      <p:pic>
        <p:nvPicPr>
          <p:cNvPr id="203" name="Picture 2"/>
          <p:cNvPicPr/>
          <p:nvPr/>
        </p:nvPicPr>
        <p:blipFill>
          <a:blip r:embed="rId2"/>
          <a:stretch/>
        </p:blipFill>
        <p:spPr>
          <a:xfrm>
            <a:off x="5076000" y="188640"/>
            <a:ext cx="3888360" cy="1627097"/>
          </a:xfrm>
          <a:prstGeom prst="rect">
            <a:avLst/>
          </a:prstGeom>
          <a:ln>
            <a:noFill/>
          </a:ln>
        </p:spPr>
      </p:pic>
    </p:spTree>
  </p:cSld>
  <p:clrMapOvr>
    <a:masterClrMapping/>
  </p:clrMapOvr>
  <p:transition spd="med">
    <p:wheel spokes="1"/>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01">
                                            <p:txEl>
                                              <p:pRg st="0" end="74"/>
                                            </p:txEl>
                                          </p:spTgt>
                                        </p:tgtEl>
                                        <p:attrNameLst>
                                          <p:attrName>style.visibility</p:attrName>
                                        </p:attrNameLst>
                                      </p:cBhvr>
                                      <p:to>
                                        <p:strVal val="visible"/>
                                      </p:to>
                                    </p:set>
                                    <p:animEffect transition="in" filter="strips(downLeft)">
                                      <p:cBhvr additive="repl">
                                        <p:cTn id="7" dur="500"/>
                                        <p:tgtEl>
                                          <p:spTgt spid="201">
                                            <p:txEl>
                                              <p:pRg st="0" end="7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201">
                                            <p:txEl>
                                              <p:pRg st="75" end="383"/>
                                            </p:txEl>
                                          </p:spTgt>
                                        </p:tgtEl>
                                        <p:attrNameLst>
                                          <p:attrName>style.visibility</p:attrName>
                                        </p:attrNameLst>
                                      </p:cBhvr>
                                      <p:to>
                                        <p:strVal val="visible"/>
                                      </p:to>
                                    </p:set>
                                    <p:animEffect transition="in" filter="strips(downLeft)">
                                      <p:cBhvr additive="repl">
                                        <p:cTn id="12" dur="500"/>
                                        <p:tgtEl>
                                          <p:spTgt spid="201">
                                            <p:txEl>
                                              <p:pRg st="75" end="38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201">
                                            <p:txEl>
                                              <p:pRg st="384" end="408"/>
                                            </p:txEl>
                                          </p:spTgt>
                                        </p:tgtEl>
                                        <p:attrNameLst>
                                          <p:attrName>style.visibility</p:attrName>
                                        </p:attrNameLst>
                                      </p:cBhvr>
                                      <p:to>
                                        <p:strVal val="visible"/>
                                      </p:to>
                                    </p:set>
                                    <p:animEffect transition="in" filter="strips(downLeft)">
                                      <p:cBhvr additive="repl">
                                        <p:cTn id="17" dur="500"/>
                                        <p:tgtEl>
                                          <p:spTgt spid="201">
                                            <p:txEl>
                                              <p:pRg st="384" end="40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201">
                                            <p:txEl>
                                              <p:pRg st="410" end="542"/>
                                            </p:txEl>
                                          </p:spTgt>
                                        </p:tgtEl>
                                        <p:attrNameLst>
                                          <p:attrName>style.visibility</p:attrName>
                                        </p:attrNameLst>
                                      </p:cBhvr>
                                      <p:to>
                                        <p:strVal val="visible"/>
                                      </p:to>
                                    </p:set>
                                    <p:animEffect transition="in" filter="strips(downLeft)">
                                      <p:cBhvr additive="repl">
                                        <p:cTn id="22" dur="500"/>
                                        <p:tgtEl>
                                          <p:spTgt spid="201">
                                            <p:txEl>
                                              <p:pRg st="410" end="54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TextShape 1"/>
          <p:cNvSpPr txBox="1"/>
          <p:nvPr/>
        </p:nvSpPr>
        <p:spPr>
          <a:xfrm>
            <a:off x="301680" y="228600"/>
            <a:ext cx="8534160" cy="758520"/>
          </a:xfrm>
          <a:prstGeom prst="rect">
            <a:avLst/>
          </a:prstGeom>
          <a:noFill/>
          <a:ln>
            <a:noFill/>
          </a:ln>
        </p:spPr>
        <p:txBody>
          <a:bodyPr lIns="90000" tIns="45000" rIns="90000" bIns="45000" anchor="b"/>
          <a:lstStyle/>
          <a:p>
            <a:endParaRPr lang="tr-TR" sz="1800" b="0" strike="noStrike" spc="-1">
              <a:solidFill>
                <a:srgbClr val="000000"/>
              </a:solidFill>
              <a:uFill>
                <a:solidFill>
                  <a:srgbClr val="FFFFFF"/>
                </a:solidFill>
              </a:uFill>
              <a:latin typeface="Georgia"/>
            </a:endParaRPr>
          </a:p>
        </p:txBody>
      </p:sp>
      <p:sp>
        <p:nvSpPr>
          <p:cNvPr id="205" name="TextShape 2"/>
          <p:cNvSpPr txBox="1"/>
          <p:nvPr/>
        </p:nvSpPr>
        <p:spPr>
          <a:xfrm>
            <a:off x="4361760" y="1026360"/>
            <a:ext cx="456840" cy="441000"/>
          </a:xfrm>
          <a:prstGeom prst="rect">
            <a:avLst/>
          </a:prstGeom>
          <a:noFill/>
          <a:ln>
            <a:noFill/>
          </a:ln>
        </p:spPr>
        <p:txBody>
          <a:bodyPr lIns="45720" tIns="45000" rIns="45720" bIns="45000" anchor="ctr"/>
          <a:lstStyle/>
          <a:p>
            <a:endParaRPr lang="tr-TR" sz="2400" b="0" strike="noStrike" spc="-1">
              <a:solidFill>
                <a:srgbClr val="000000"/>
              </a:solidFill>
              <a:uFill>
                <a:solidFill>
                  <a:srgbClr val="FFFFFF"/>
                </a:solidFill>
              </a:uFill>
              <a:latin typeface="Times New Roman"/>
            </a:endParaRPr>
          </a:p>
        </p:txBody>
      </p:sp>
      <p:sp>
        <p:nvSpPr>
          <p:cNvPr id="206" name="TextShape 3"/>
          <p:cNvSpPr txBox="1"/>
          <p:nvPr/>
        </p:nvSpPr>
        <p:spPr>
          <a:xfrm>
            <a:off x="301680" y="1527120"/>
            <a:ext cx="8503560" cy="4571640"/>
          </a:xfrm>
          <a:prstGeom prst="rect">
            <a:avLst/>
          </a:prstGeom>
          <a:noFill/>
          <a:ln>
            <a:noFill/>
          </a:ln>
        </p:spPr>
        <p:txBody>
          <a:bodyPr lIns="90000" tIns="45000" rIns="90000" bIns="45000"/>
          <a:lstStyle/>
          <a:p>
            <a:pPr marL="274320" indent="-273960">
              <a:lnSpc>
                <a:spcPct val="90000"/>
              </a:lnSpc>
            </a:pPr>
            <a:r>
              <a:rPr lang="tr-TR" sz="2800" b="1" strike="noStrike" spc="-1" dirty="0">
                <a:solidFill>
                  <a:srgbClr val="CCB400"/>
                </a:solidFill>
                <a:uFill>
                  <a:solidFill>
                    <a:srgbClr val="FFFFFF"/>
                  </a:solidFill>
                </a:uFill>
                <a:latin typeface="Albertus"/>
              </a:rPr>
              <a:t>5. </a:t>
            </a:r>
            <a:r>
              <a:rPr lang="tr-TR" sz="2800" b="1" strike="noStrike" spc="-1" dirty="0" smtClean="0">
                <a:solidFill>
                  <a:srgbClr val="CCB400"/>
                </a:solidFill>
                <a:uFill>
                  <a:solidFill>
                    <a:srgbClr val="FFFFFF"/>
                  </a:solidFill>
                </a:uFill>
                <a:latin typeface="Albertus"/>
              </a:rPr>
              <a:t>Fibrinojen</a:t>
            </a:r>
            <a:r>
              <a:rPr lang="tr-TR" sz="2800" b="0" strike="noStrike" spc="-1" dirty="0" smtClean="0">
                <a:solidFill>
                  <a:srgbClr val="CCB400"/>
                </a:solidFill>
                <a:uFill>
                  <a:solidFill>
                    <a:srgbClr val="FFFFFF"/>
                  </a:solidFill>
                </a:uFill>
                <a:latin typeface="Albertus"/>
              </a:rPr>
              <a:t>:</a:t>
            </a:r>
            <a:endParaRPr lang="tr-TR" sz="2700" b="0" strike="noStrike" spc="-1" dirty="0" smtClean="0">
              <a:solidFill>
                <a:srgbClr val="000000"/>
              </a:solidFill>
              <a:uFill>
                <a:solidFill>
                  <a:srgbClr val="FFFFFF"/>
                </a:solidFill>
              </a:uFill>
              <a:latin typeface="Georgia"/>
            </a:endParaRPr>
          </a:p>
          <a:p>
            <a:pPr marL="274320" indent="-273960">
              <a:lnSpc>
                <a:spcPct val="90000"/>
              </a:lnSpc>
            </a:pPr>
            <a:endParaRPr lang="tr-TR" sz="2700" b="0" strike="noStrike" spc="-1" dirty="0" smtClean="0">
              <a:solidFill>
                <a:srgbClr val="000000"/>
              </a:solidFill>
              <a:uFill>
                <a:solidFill>
                  <a:srgbClr val="FFFFFF"/>
                </a:solidFill>
              </a:uFill>
              <a:latin typeface="Georgia"/>
            </a:endParaRPr>
          </a:p>
          <a:p>
            <a:pPr marL="951120" lvl="2" indent="-456840">
              <a:lnSpc>
                <a:spcPct val="120000"/>
              </a:lnSpc>
              <a:buClr>
                <a:srgbClr val="8CADAE"/>
              </a:buClr>
              <a:buSzPct val="75000"/>
              <a:buFont typeface="Georgia"/>
              <a:buAutoNum type="alphaLcParenR"/>
            </a:pPr>
            <a:r>
              <a:rPr lang="tr-TR" sz="2000" b="0" strike="noStrike" spc="-1" dirty="0" smtClean="0">
                <a:solidFill>
                  <a:srgbClr val="000000"/>
                </a:solidFill>
                <a:uFill>
                  <a:solidFill>
                    <a:srgbClr val="FFFFFF"/>
                  </a:solidFill>
                </a:uFill>
                <a:latin typeface="Albertus"/>
              </a:rPr>
              <a:t>Karaciğerde </a:t>
            </a:r>
            <a:r>
              <a:rPr lang="tr-TR" sz="2000" b="0" strike="noStrike" spc="-1" dirty="0">
                <a:solidFill>
                  <a:srgbClr val="000000"/>
                </a:solidFill>
                <a:uFill>
                  <a:solidFill>
                    <a:srgbClr val="FFFFFF"/>
                  </a:solidFill>
                </a:uFill>
                <a:latin typeface="Albertus"/>
              </a:rPr>
              <a:t>sentezlenir, </a:t>
            </a:r>
            <a:endParaRPr lang="tr-TR" sz="2000" b="0" strike="noStrike" spc="-1" dirty="0">
              <a:solidFill>
                <a:srgbClr val="646B86"/>
              </a:solidFill>
              <a:uFill>
                <a:solidFill>
                  <a:srgbClr val="FFFFFF"/>
                </a:solidFill>
              </a:uFill>
              <a:latin typeface="Georgia"/>
            </a:endParaRPr>
          </a:p>
          <a:p>
            <a:pPr marL="951120" lvl="2" indent="-456840">
              <a:lnSpc>
                <a:spcPct val="120000"/>
              </a:lnSpc>
              <a:buClr>
                <a:srgbClr val="8CADAE"/>
              </a:buClr>
              <a:buSzPct val="75000"/>
              <a:buFont typeface="Georgia"/>
              <a:buAutoNum type="alphaLcParenR"/>
            </a:pPr>
            <a:r>
              <a:rPr lang="tr-TR" sz="2000" b="0" strike="noStrike" spc="-1" dirty="0">
                <a:solidFill>
                  <a:srgbClr val="000000"/>
                </a:solidFill>
                <a:uFill>
                  <a:solidFill>
                    <a:srgbClr val="FFFFFF"/>
                  </a:solidFill>
                </a:uFill>
                <a:latin typeface="Albertus"/>
              </a:rPr>
              <a:t>Plazma proteinlerinin yaklaşık %4’ü,</a:t>
            </a:r>
            <a:endParaRPr lang="tr-TR" sz="2000" b="0" strike="noStrike" spc="-1" dirty="0">
              <a:solidFill>
                <a:srgbClr val="646B86"/>
              </a:solidFill>
              <a:uFill>
                <a:solidFill>
                  <a:srgbClr val="FFFFFF"/>
                </a:solidFill>
              </a:uFill>
              <a:latin typeface="Georgia"/>
            </a:endParaRPr>
          </a:p>
          <a:p>
            <a:pPr marL="951120" lvl="2" indent="-456840">
              <a:lnSpc>
                <a:spcPct val="120000"/>
              </a:lnSpc>
              <a:buClr>
                <a:srgbClr val="8CADAE"/>
              </a:buClr>
              <a:buSzPct val="75000"/>
              <a:buFont typeface="Georgia"/>
              <a:buAutoNum type="alphaLcParenR"/>
            </a:pPr>
            <a:r>
              <a:rPr lang="tr-TR" sz="2000" b="0" strike="noStrike" spc="-1" dirty="0">
                <a:solidFill>
                  <a:srgbClr val="000000"/>
                </a:solidFill>
                <a:uFill>
                  <a:solidFill>
                    <a:srgbClr val="FFFFFF"/>
                  </a:solidFill>
                </a:uFill>
                <a:latin typeface="Albertus"/>
              </a:rPr>
              <a:t>Molekül ağırlığı yaklaşık 300.000 </a:t>
            </a:r>
            <a:r>
              <a:rPr lang="tr-TR" sz="2000" b="0" strike="noStrike" spc="-1" dirty="0" err="1">
                <a:solidFill>
                  <a:srgbClr val="000000"/>
                </a:solidFill>
                <a:uFill>
                  <a:solidFill>
                    <a:srgbClr val="FFFFFF"/>
                  </a:solidFill>
                </a:uFill>
                <a:latin typeface="Albertus"/>
              </a:rPr>
              <a:t>Dalton</a:t>
            </a:r>
            <a:endParaRPr lang="tr-TR" sz="2000" b="0" strike="noStrike" spc="-1" dirty="0">
              <a:solidFill>
                <a:srgbClr val="646B86"/>
              </a:solidFill>
              <a:uFill>
                <a:solidFill>
                  <a:srgbClr val="FFFFFF"/>
                </a:solidFill>
              </a:uFill>
              <a:latin typeface="Georgia"/>
            </a:endParaRPr>
          </a:p>
          <a:p>
            <a:pPr marL="951120" lvl="2" indent="-456840">
              <a:lnSpc>
                <a:spcPct val="120000"/>
              </a:lnSpc>
              <a:buClr>
                <a:srgbClr val="8CADAE"/>
              </a:buClr>
              <a:buSzPct val="75000"/>
              <a:buFont typeface="Georgia"/>
              <a:buAutoNum type="alphaLcParenR"/>
            </a:pPr>
            <a:r>
              <a:rPr lang="tr-TR" sz="2000" b="0" strike="noStrike" spc="-1" dirty="0" err="1">
                <a:solidFill>
                  <a:srgbClr val="000000"/>
                </a:solidFill>
                <a:uFill>
                  <a:solidFill>
                    <a:srgbClr val="FFFFFF"/>
                  </a:solidFill>
                </a:uFill>
                <a:latin typeface="Albertus"/>
              </a:rPr>
              <a:t>Koagülasyonun</a:t>
            </a:r>
            <a:r>
              <a:rPr lang="tr-TR" sz="2000" b="0" strike="noStrike" spc="-1" dirty="0">
                <a:solidFill>
                  <a:srgbClr val="000000"/>
                </a:solidFill>
                <a:uFill>
                  <a:solidFill>
                    <a:srgbClr val="FFFFFF"/>
                  </a:solidFill>
                </a:uFill>
                <a:latin typeface="Albertus"/>
              </a:rPr>
              <a:t> son aşamasında </a:t>
            </a:r>
            <a:r>
              <a:rPr lang="tr-TR" sz="2000" b="0" strike="noStrike" spc="-1" dirty="0" err="1">
                <a:solidFill>
                  <a:srgbClr val="000000"/>
                </a:solidFill>
                <a:uFill>
                  <a:solidFill>
                    <a:srgbClr val="FFFFFF"/>
                  </a:solidFill>
                </a:uFill>
                <a:latin typeface="Albertus"/>
              </a:rPr>
              <a:t>fibrin’e</a:t>
            </a:r>
            <a:r>
              <a:rPr lang="tr-TR" sz="2000" b="0" strike="noStrike" spc="-1" dirty="0">
                <a:solidFill>
                  <a:srgbClr val="000000"/>
                </a:solidFill>
                <a:uFill>
                  <a:solidFill>
                    <a:srgbClr val="FFFFFF"/>
                  </a:solidFill>
                </a:uFill>
                <a:latin typeface="Albertus"/>
              </a:rPr>
              <a:t> dönüşerek </a:t>
            </a:r>
            <a:r>
              <a:rPr lang="tr-TR" sz="2000" b="1" strike="noStrike" spc="-1" dirty="0">
                <a:solidFill>
                  <a:srgbClr val="CCB400"/>
                </a:solidFill>
                <a:uFill>
                  <a:solidFill>
                    <a:srgbClr val="FFFFFF"/>
                  </a:solidFill>
                </a:uFill>
                <a:latin typeface="Albertus"/>
              </a:rPr>
              <a:t>“pıhtı”</a:t>
            </a:r>
            <a:r>
              <a:rPr lang="tr-TR" sz="2000" b="0" strike="noStrike" spc="-1" dirty="0">
                <a:solidFill>
                  <a:srgbClr val="000000"/>
                </a:solidFill>
                <a:uFill>
                  <a:solidFill>
                    <a:srgbClr val="FFFFFF"/>
                  </a:solidFill>
                </a:uFill>
                <a:latin typeface="Albertus"/>
              </a:rPr>
              <a:t> oluşmasını sağlar,</a:t>
            </a:r>
            <a:endParaRPr lang="tr-TR" sz="2000" b="0" strike="noStrike" spc="-1" dirty="0">
              <a:solidFill>
                <a:srgbClr val="646B86"/>
              </a:solidFill>
              <a:uFill>
                <a:solidFill>
                  <a:srgbClr val="FFFFFF"/>
                </a:solidFill>
              </a:uFill>
              <a:latin typeface="Georgia"/>
            </a:endParaRPr>
          </a:p>
          <a:p>
            <a:pPr marL="951120" lvl="2" indent="-456840">
              <a:lnSpc>
                <a:spcPct val="120000"/>
              </a:lnSpc>
              <a:buClr>
                <a:srgbClr val="8CADAE"/>
              </a:buClr>
              <a:buSzPct val="75000"/>
              <a:buFont typeface="Georgia"/>
              <a:buAutoNum type="alphaLcParenR"/>
            </a:pPr>
            <a:r>
              <a:rPr lang="tr-TR" sz="2000" b="0" strike="noStrike" spc="-1" dirty="0">
                <a:solidFill>
                  <a:srgbClr val="000000"/>
                </a:solidFill>
                <a:uFill>
                  <a:solidFill>
                    <a:srgbClr val="FFFFFF"/>
                  </a:solidFill>
                </a:uFill>
                <a:latin typeface="Albertus"/>
              </a:rPr>
              <a:t>Referans aralığı: 150-400 mg/</a:t>
            </a:r>
            <a:r>
              <a:rPr lang="tr-TR" sz="2000" b="0" strike="noStrike" spc="-1" dirty="0" err="1">
                <a:solidFill>
                  <a:srgbClr val="000000"/>
                </a:solidFill>
                <a:uFill>
                  <a:solidFill>
                    <a:srgbClr val="FFFFFF"/>
                  </a:solidFill>
                </a:uFill>
                <a:latin typeface="Albertus"/>
              </a:rPr>
              <a:t>dL</a:t>
            </a:r>
            <a:endParaRPr lang="tr-TR" sz="2000" b="0" strike="noStrike" spc="-1" dirty="0">
              <a:solidFill>
                <a:srgbClr val="646B86"/>
              </a:solidFill>
              <a:uFill>
                <a:solidFill>
                  <a:srgbClr val="FFFFFF"/>
                </a:solidFill>
              </a:uFill>
              <a:latin typeface="Georgia"/>
            </a:endParaRPr>
          </a:p>
          <a:p>
            <a:pPr>
              <a:lnSpc>
                <a:spcPct val="100000"/>
              </a:lnSpc>
            </a:pPr>
            <a:endParaRPr lang="tr-TR" sz="2700" b="0" strike="noStrike" spc="-1" dirty="0">
              <a:solidFill>
                <a:srgbClr val="000000"/>
              </a:solidFill>
              <a:uFill>
                <a:solidFill>
                  <a:srgbClr val="FFFFFF"/>
                </a:solidFill>
              </a:uFill>
              <a:latin typeface="Georgia"/>
            </a:endParaRPr>
          </a:p>
        </p:txBody>
      </p:sp>
      <p:pic>
        <p:nvPicPr>
          <p:cNvPr id="207" name="Picture 3"/>
          <p:cNvPicPr/>
          <p:nvPr/>
        </p:nvPicPr>
        <p:blipFill>
          <a:blip r:embed="rId2"/>
          <a:stretch/>
        </p:blipFill>
        <p:spPr>
          <a:xfrm>
            <a:off x="5251269" y="3840480"/>
            <a:ext cx="3749040" cy="2560320"/>
          </a:xfrm>
          <a:prstGeom prst="rect">
            <a:avLst/>
          </a:prstGeom>
          <a:ln>
            <a:noFill/>
          </a:ln>
        </p:spPr>
      </p:pic>
      <p:sp>
        <p:nvSpPr>
          <p:cNvPr id="6" name="CustomShape 3"/>
          <p:cNvSpPr/>
          <p:nvPr/>
        </p:nvSpPr>
        <p:spPr>
          <a:xfrm>
            <a:off x="143691" y="168840"/>
            <a:ext cx="8856618" cy="654120"/>
          </a:xfrm>
          <a:prstGeom prst="rect">
            <a:avLst/>
          </a:prstGeom>
          <a:solidFill>
            <a:srgbClr val="EBD6C8"/>
          </a:solidFill>
          <a:ln>
            <a:round/>
          </a:ln>
          <a:effectLst>
            <a:outerShdw blurRad="50800" dist="25400" dir="5400000" rotWithShape="0">
              <a:srgbClr val="000000">
                <a:alpha val="35000"/>
              </a:srgbClr>
            </a:outerShdw>
          </a:effectLst>
        </p:spPr>
        <p:style>
          <a:lnRef idx="1">
            <a:schemeClr val="accent6"/>
          </a:lnRef>
          <a:fillRef idx="2">
            <a:schemeClr val="accent6"/>
          </a:fillRef>
          <a:effectRef idx="1">
            <a:schemeClr val="accent6"/>
          </a:effectRef>
          <a:fontRef idx="minor"/>
        </p:style>
        <p:txBody>
          <a:bodyPr lIns="90000" tIns="45000" rIns="90000" bIns="45000"/>
          <a:lstStyle/>
          <a:p>
            <a:pPr>
              <a:lnSpc>
                <a:spcPct val="90000"/>
              </a:lnSpc>
            </a:pPr>
            <a:r>
              <a:rPr lang="tr-TR" sz="3200" b="1" strike="noStrike" spc="-1" dirty="0" err="1">
                <a:solidFill>
                  <a:srgbClr val="000000"/>
                </a:solidFill>
                <a:uFill>
                  <a:solidFill>
                    <a:srgbClr val="FFFFFF"/>
                  </a:solidFill>
                </a:uFill>
                <a:latin typeface="Times New Roman"/>
              </a:rPr>
              <a:t>Koagulasyon</a:t>
            </a:r>
            <a:r>
              <a:rPr lang="tr-TR" sz="3200" b="1" strike="noStrike" spc="-1" dirty="0">
                <a:solidFill>
                  <a:srgbClr val="000000"/>
                </a:solidFill>
                <a:uFill>
                  <a:solidFill>
                    <a:srgbClr val="FFFFFF"/>
                  </a:solidFill>
                </a:uFill>
                <a:latin typeface="Times New Roman"/>
              </a:rPr>
              <a:t> Testleri</a:t>
            </a:r>
            <a:endParaRPr lang="tr-TR" sz="1800" b="0" strike="noStrike" spc="-1" dirty="0">
              <a:solidFill>
                <a:srgbClr val="000000"/>
              </a:solidFill>
              <a:uFill>
                <a:solidFill>
                  <a:srgbClr val="FFFFFF"/>
                </a:solidFill>
              </a:uFill>
              <a:latin typeface="Arial"/>
            </a:endParaRPr>
          </a:p>
        </p:txBody>
      </p:sp>
    </p:spTree>
  </p:cSld>
  <p:clrMapOvr>
    <a:masterClrMapping/>
  </p:clrMapOvr>
  <p:transition spd="med">
    <p:wheel spokes="1"/>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TextShape 1"/>
          <p:cNvSpPr txBox="1"/>
          <p:nvPr/>
        </p:nvSpPr>
        <p:spPr>
          <a:xfrm>
            <a:off x="104503" y="182880"/>
            <a:ext cx="8873897" cy="731520"/>
          </a:xfrm>
          <a:prstGeom prst="rect">
            <a:avLst/>
          </a:prstGeom>
          <a:solidFill>
            <a:srgbClr val="EBD6C8"/>
          </a:solidFill>
          <a:ln w="9360">
            <a:solidFill>
              <a:srgbClr val="D19049"/>
            </a:solidFill>
            <a:round/>
          </a:ln>
        </p:spPr>
        <p:txBody>
          <a:bodyPr lIns="90000" tIns="45000" rIns="90000" bIns="45000" anchor="b"/>
          <a:lstStyle/>
          <a:p>
            <a:pPr marL="914400" indent="-914040">
              <a:lnSpc>
                <a:spcPct val="100000"/>
              </a:lnSpc>
            </a:pPr>
            <a:r>
              <a:rPr lang="tr-TR" sz="4800" b="1" strike="noStrike" spc="-1">
                <a:solidFill>
                  <a:srgbClr val="000000"/>
                </a:solidFill>
                <a:uFill>
                  <a:solidFill>
                    <a:srgbClr val="FFFFFF"/>
                  </a:solidFill>
                </a:uFill>
                <a:latin typeface="Times New Roman"/>
              </a:rPr>
              <a:t>1. Sitrat</a:t>
            </a:r>
            <a:endParaRPr lang="tr-TR" sz="1800" b="0" strike="noStrike" spc="-1">
              <a:solidFill>
                <a:srgbClr val="000000"/>
              </a:solidFill>
              <a:uFill>
                <a:solidFill>
                  <a:srgbClr val="FFFFFF"/>
                </a:solidFill>
              </a:uFill>
              <a:latin typeface="Georgia"/>
            </a:endParaRPr>
          </a:p>
        </p:txBody>
      </p:sp>
      <p:sp>
        <p:nvSpPr>
          <p:cNvPr id="209" name="TextShape 2"/>
          <p:cNvSpPr txBox="1"/>
          <p:nvPr/>
        </p:nvSpPr>
        <p:spPr>
          <a:xfrm>
            <a:off x="4361760" y="1026360"/>
            <a:ext cx="456840" cy="441000"/>
          </a:xfrm>
          <a:prstGeom prst="rect">
            <a:avLst/>
          </a:prstGeom>
          <a:noFill/>
          <a:ln>
            <a:noFill/>
          </a:ln>
        </p:spPr>
        <p:txBody>
          <a:bodyPr lIns="45720" tIns="45000" rIns="45720" bIns="45000" anchor="ctr"/>
          <a:lstStyle/>
          <a:p>
            <a:endParaRPr lang="tr-TR" sz="2400" b="0" strike="noStrike" spc="-1">
              <a:solidFill>
                <a:srgbClr val="000000"/>
              </a:solidFill>
              <a:uFill>
                <a:solidFill>
                  <a:srgbClr val="FFFFFF"/>
                </a:solidFill>
              </a:uFill>
              <a:latin typeface="Times New Roman"/>
            </a:endParaRPr>
          </a:p>
        </p:txBody>
      </p:sp>
      <p:sp>
        <p:nvSpPr>
          <p:cNvPr id="210" name="TextShape 3"/>
          <p:cNvSpPr txBox="1"/>
          <p:nvPr/>
        </p:nvSpPr>
        <p:spPr>
          <a:xfrm>
            <a:off x="214200" y="1357200"/>
            <a:ext cx="7381800" cy="4951800"/>
          </a:xfrm>
          <a:prstGeom prst="rect">
            <a:avLst/>
          </a:prstGeom>
          <a:noFill/>
          <a:ln>
            <a:noFill/>
          </a:ln>
        </p:spPr>
        <p:txBody>
          <a:bodyPr lIns="90000" tIns="45000" rIns="90000" bIns="45000"/>
          <a:lstStyle/>
          <a:p>
            <a:pPr marL="274320" indent="-273960">
              <a:lnSpc>
                <a:spcPct val="110000"/>
              </a:lnSpc>
              <a:buClr>
                <a:srgbClr val="D16349"/>
              </a:buClr>
              <a:buSzPct val="85000"/>
              <a:buFont typeface="Wingdings 2" charset="2"/>
              <a:buChar char=""/>
            </a:pPr>
            <a:r>
              <a:rPr lang="tr-TR" sz="2800" b="0" strike="noStrike" spc="-1" dirty="0" err="1">
                <a:solidFill>
                  <a:srgbClr val="000000"/>
                </a:solidFill>
                <a:uFill>
                  <a:solidFill>
                    <a:srgbClr val="FFFFFF"/>
                  </a:solidFill>
                </a:uFill>
                <a:latin typeface="Times New Roman"/>
              </a:rPr>
              <a:t>Aferez</a:t>
            </a:r>
            <a:r>
              <a:rPr lang="tr-TR" sz="2800" b="0" strike="noStrike" spc="-1" dirty="0">
                <a:solidFill>
                  <a:srgbClr val="000000"/>
                </a:solidFill>
                <a:uFill>
                  <a:solidFill>
                    <a:srgbClr val="FFFFFF"/>
                  </a:solidFill>
                </a:uFill>
                <a:latin typeface="Times New Roman"/>
              </a:rPr>
              <a:t> uygulamalarında en sık kullanılan </a:t>
            </a:r>
            <a:r>
              <a:rPr lang="tr-TR" sz="2800" b="0" strike="noStrike" spc="-1" dirty="0" err="1">
                <a:solidFill>
                  <a:srgbClr val="000000"/>
                </a:solidFill>
                <a:uFill>
                  <a:solidFill>
                    <a:srgbClr val="FFFFFF"/>
                  </a:solidFill>
                </a:uFill>
                <a:latin typeface="Times New Roman"/>
              </a:rPr>
              <a:t>antikoagülan</a:t>
            </a:r>
            <a:r>
              <a:rPr lang="tr-TR" sz="2800" b="0" strike="noStrike" spc="-1" dirty="0">
                <a:solidFill>
                  <a:srgbClr val="000000"/>
                </a:solidFill>
                <a:uFill>
                  <a:solidFill>
                    <a:srgbClr val="FFFFFF"/>
                  </a:solidFill>
                </a:uFill>
                <a:latin typeface="Times New Roman"/>
              </a:rPr>
              <a:t> özelliğini taşımaktadır</a:t>
            </a:r>
            <a:r>
              <a:rPr lang="tr-TR" sz="2800" b="0" strike="noStrike" spc="-1" dirty="0" smtClean="0">
                <a:solidFill>
                  <a:srgbClr val="000000"/>
                </a:solidFill>
                <a:uFill>
                  <a:solidFill>
                    <a:srgbClr val="FFFFFF"/>
                  </a:solidFill>
                </a:uFill>
                <a:latin typeface="Times New Roman"/>
              </a:rPr>
              <a:t>.</a:t>
            </a:r>
            <a:endParaRPr lang="tr-TR" sz="2700" spc="-1" dirty="0">
              <a:solidFill>
                <a:srgbClr val="000000"/>
              </a:solidFill>
              <a:uFill>
                <a:solidFill>
                  <a:srgbClr val="FFFFFF"/>
                </a:solidFill>
              </a:uFill>
              <a:latin typeface="Georgia"/>
            </a:endParaRPr>
          </a:p>
          <a:p>
            <a:pPr marL="360">
              <a:lnSpc>
                <a:spcPct val="110000"/>
              </a:lnSpc>
              <a:buClr>
                <a:srgbClr val="D16349"/>
              </a:buClr>
              <a:buSzPct val="85000"/>
            </a:pPr>
            <a:endParaRPr lang="tr-TR" sz="2700" b="0" strike="noStrike" spc="-1" dirty="0">
              <a:solidFill>
                <a:srgbClr val="000000"/>
              </a:solidFill>
              <a:uFill>
                <a:solidFill>
                  <a:srgbClr val="FFFFFF"/>
                </a:solidFill>
              </a:uFill>
              <a:latin typeface="Georgia"/>
            </a:endParaRPr>
          </a:p>
          <a:p>
            <a:pPr marL="274320" indent="-273960">
              <a:lnSpc>
                <a:spcPct val="110000"/>
              </a:lnSpc>
              <a:buClr>
                <a:srgbClr val="D16349"/>
              </a:buClr>
              <a:buSzPct val="85000"/>
              <a:buFont typeface="Wingdings 2" charset="2"/>
              <a:buChar char=""/>
            </a:pPr>
            <a:r>
              <a:rPr lang="tr-TR" sz="2800" b="0" strike="noStrike" spc="-1" dirty="0">
                <a:solidFill>
                  <a:srgbClr val="000000"/>
                </a:solidFill>
                <a:uFill>
                  <a:solidFill>
                    <a:srgbClr val="FFFFFF"/>
                  </a:solidFill>
                </a:uFill>
                <a:latin typeface="Times New Roman"/>
              </a:rPr>
              <a:t>ACD; sitrik asit, sodyum </a:t>
            </a:r>
            <a:r>
              <a:rPr lang="tr-TR" sz="2800" b="0" strike="noStrike" spc="-1" dirty="0" err="1">
                <a:solidFill>
                  <a:srgbClr val="000000"/>
                </a:solidFill>
                <a:uFill>
                  <a:solidFill>
                    <a:srgbClr val="FFFFFF"/>
                  </a:solidFill>
                </a:uFill>
                <a:latin typeface="Times New Roman"/>
              </a:rPr>
              <a:t>sitrat</a:t>
            </a:r>
            <a:r>
              <a:rPr lang="tr-TR" sz="2800" b="0" strike="noStrike" spc="-1" dirty="0">
                <a:solidFill>
                  <a:srgbClr val="000000"/>
                </a:solidFill>
                <a:uFill>
                  <a:solidFill>
                    <a:srgbClr val="FFFFFF"/>
                  </a:solidFill>
                </a:uFill>
                <a:latin typeface="Times New Roman"/>
              </a:rPr>
              <a:t> ve dekstroz içeren bir </a:t>
            </a:r>
            <a:r>
              <a:rPr lang="tr-TR" sz="2800" b="0" strike="noStrike" spc="-1" dirty="0" err="1">
                <a:solidFill>
                  <a:srgbClr val="000000"/>
                </a:solidFill>
                <a:uFill>
                  <a:solidFill>
                    <a:srgbClr val="FFFFFF"/>
                  </a:solidFill>
                </a:uFill>
                <a:latin typeface="Times New Roman"/>
              </a:rPr>
              <a:t>antikoagülandır</a:t>
            </a:r>
            <a:r>
              <a:rPr lang="tr-TR" sz="2800" b="0" strike="noStrike" spc="-1" dirty="0">
                <a:solidFill>
                  <a:srgbClr val="000000"/>
                </a:solidFill>
                <a:uFill>
                  <a:solidFill>
                    <a:srgbClr val="FFFFFF"/>
                  </a:solidFill>
                </a:uFill>
                <a:latin typeface="Times New Roman"/>
              </a:rPr>
              <a:t>.</a:t>
            </a:r>
            <a:endParaRPr lang="tr-TR" sz="2700" b="0" strike="noStrike" spc="-1" dirty="0">
              <a:solidFill>
                <a:srgbClr val="000000"/>
              </a:solidFill>
              <a:uFill>
                <a:solidFill>
                  <a:srgbClr val="FFFFFF"/>
                </a:solidFill>
              </a:uFill>
              <a:latin typeface="Georgia"/>
            </a:endParaRPr>
          </a:p>
          <a:p>
            <a:pPr marL="274320" indent="-273960">
              <a:lnSpc>
                <a:spcPct val="110000"/>
              </a:lnSpc>
            </a:pPr>
            <a:endParaRPr lang="tr-TR" sz="2700" b="0" strike="noStrike" spc="-1" dirty="0">
              <a:solidFill>
                <a:srgbClr val="000000"/>
              </a:solidFill>
              <a:uFill>
                <a:solidFill>
                  <a:srgbClr val="FFFFFF"/>
                </a:solidFill>
              </a:uFill>
              <a:latin typeface="Georgia"/>
            </a:endParaRPr>
          </a:p>
          <a:p>
            <a:pPr marL="274320" indent="-273960">
              <a:lnSpc>
                <a:spcPct val="110000"/>
              </a:lnSpc>
              <a:buClr>
                <a:srgbClr val="D16349"/>
              </a:buClr>
              <a:buSzPct val="85000"/>
              <a:buFont typeface="Wingdings 2" charset="2"/>
              <a:buChar char=""/>
            </a:pPr>
            <a:r>
              <a:rPr lang="tr-TR" sz="2800" b="0" strike="noStrike" spc="-1" dirty="0">
                <a:solidFill>
                  <a:srgbClr val="000000"/>
                </a:solidFill>
                <a:uFill>
                  <a:solidFill>
                    <a:srgbClr val="FFFFFF"/>
                  </a:solidFill>
                </a:uFill>
                <a:latin typeface="Times New Roman"/>
              </a:rPr>
              <a:t>İki farklı konsantrasyonda bulunabilir, solüsyon A içinde %3, solüsyon B içinde %2 konsantrasyonda </a:t>
            </a:r>
            <a:r>
              <a:rPr lang="tr-TR" sz="2800" b="0" strike="noStrike" spc="-1" dirty="0" err="1">
                <a:solidFill>
                  <a:srgbClr val="000000"/>
                </a:solidFill>
                <a:uFill>
                  <a:solidFill>
                    <a:srgbClr val="FFFFFF"/>
                  </a:solidFill>
                </a:uFill>
                <a:latin typeface="Times New Roman"/>
              </a:rPr>
              <a:t>sitrat</a:t>
            </a:r>
            <a:r>
              <a:rPr lang="tr-TR" sz="2800" b="0" strike="noStrike" spc="-1" dirty="0">
                <a:solidFill>
                  <a:srgbClr val="000000"/>
                </a:solidFill>
                <a:uFill>
                  <a:solidFill>
                    <a:srgbClr val="FFFFFF"/>
                  </a:solidFill>
                </a:uFill>
                <a:latin typeface="Times New Roman"/>
              </a:rPr>
              <a:t> mevcuttur.</a:t>
            </a:r>
            <a:endParaRPr lang="tr-TR" sz="2700" b="0" strike="noStrike" spc="-1" dirty="0">
              <a:solidFill>
                <a:srgbClr val="000000"/>
              </a:solidFill>
              <a:uFill>
                <a:solidFill>
                  <a:srgbClr val="FFFFFF"/>
                </a:solidFill>
              </a:uFill>
              <a:latin typeface="Georgia"/>
            </a:endParaRPr>
          </a:p>
        </p:txBody>
      </p:sp>
      <p:pic>
        <p:nvPicPr>
          <p:cNvPr id="211" name="Picture 2"/>
          <p:cNvPicPr/>
          <p:nvPr/>
        </p:nvPicPr>
        <p:blipFill>
          <a:blip r:embed="rId2"/>
          <a:stretch/>
        </p:blipFill>
        <p:spPr>
          <a:xfrm>
            <a:off x="7740360" y="1412640"/>
            <a:ext cx="1238040" cy="4896360"/>
          </a:xfrm>
          <a:prstGeom prst="rect">
            <a:avLst/>
          </a:prstGeom>
          <a:ln>
            <a:noFill/>
          </a:ln>
        </p:spPr>
      </p:pic>
    </p:spTree>
  </p:cSld>
  <p:clrMapOvr>
    <a:masterClrMapping/>
  </p:clrMapOvr>
  <p:transition spd="med">
    <p:wheel spokes="1"/>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TextShape 1"/>
          <p:cNvSpPr txBox="1"/>
          <p:nvPr/>
        </p:nvSpPr>
        <p:spPr>
          <a:xfrm>
            <a:off x="174548" y="156059"/>
            <a:ext cx="8831263" cy="986579"/>
          </a:xfrm>
          <a:prstGeom prst="rect">
            <a:avLst/>
          </a:prstGeom>
          <a:solidFill>
            <a:srgbClr val="EBD6C8"/>
          </a:solidFill>
          <a:ln w="9360">
            <a:solidFill>
              <a:srgbClr val="D19049"/>
            </a:solidFill>
            <a:round/>
          </a:ln>
        </p:spPr>
        <p:txBody>
          <a:bodyPr lIns="90000" tIns="45000" rIns="90000" bIns="45000" anchor="b"/>
          <a:lstStyle/>
          <a:p>
            <a:pPr marL="914400" indent="-914040">
              <a:lnSpc>
                <a:spcPct val="100000"/>
              </a:lnSpc>
              <a:buClr>
                <a:srgbClr val="000000"/>
              </a:buClr>
              <a:buFont typeface="Georgia"/>
              <a:buAutoNum type="arabicPeriod"/>
            </a:pPr>
            <a:r>
              <a:rPr lang="tr-TR" sz="4400" b="1" strike="noStrike" spc="-1" dirty="0" err="1">
                <a:solidFill>
                  <a:srgbClr val="000000"/>
                </a:solidFill>
                <a:uFill>
                  <a:solidFill>
                    <a:srgbClr val="FFFFFF"/>
                  </a:solidFill>
                </a:uFill>
                <a:latin typeface="Times New Roman"/>
              </a:rPr>
              <a:t>Sitrat</a:t>
            </a:r>
            <a:endParaRPr lang="tr-TR" sz="1800" b="0" strike="noStrike" spc="-1" dirty="0">
              <a:solidFill>
                <a:srgbClr val="000000"/>
              </a:solidFill>
              <a:uFill>
                <a:solidFill>
                  <a:srgbClr val="FFFFFF"/>
                </a:solidFill>
              </a:uFill>
              <a:latin typeface="Georgia"/>
            </a:endParaRPr>
          </a:p>
        </p:txBody>
      </p:sp>
      <p:sp>
        <p:nvSpPr>
          <p:cNvPr id="213" name="TextShape 2"/>
          <p:cNvSpPr txBox="1"/>
          <p:nvPr/>
        </p:nvSpPr>
        <p:spPr>
          <a:xfrm>
            <a:off x="4361760" y="1026360"/>
            <a:ext cx="456840" cy="441000"/>
          </a:xfrm>
          <a:prstGeom prst="rect">
            <a:avLst/>
          </a:prstGeom>
          <a:noFill/>
          <a:ln>
            <a:noFill/>
          </a:ln>
        </p:spPr>
        <p:txBody>
          <a:bodyPr lIns="45720" tIns="45000" rIns="45720" bIns="45000" anchor="ctr"/>
          <a:lstStyle/>
          <a:p>
            <a:endParaRPr lang="tr-TR" sz="2400" b="0" strike="noStrike" spc="-1">
              <a:solidFill>
                <a:srgbClr val="000000"/>
              </a:solidFill>
              <a:uFill>
                <a:solidFill>
                  <a:srgbClr val="FFFFFF"/>
                </a:solidFill>
              </a:uFill>
              <a:latin typeface="Times New Roman"/>
            </a:endParaRPr>
          </a:p>
        </p:txBody>
      </p:sp>
      <p:sp>
        <p:nvSpPr>
          <p:cNvPr id="214" name="TextShape 3"/>
          <p:cNvSpPr txBox="1"/>
          <p:nvPr/>
        </p:nvSpPr>
        <p:spPr>
          <a:xfrm>
            <a:off x="142918" y="1142640"/>
            <a:ext cx="2887665" cy="5286601"/>
          </a:xfrm>
          <a:prstGeom prst="rect">
            <a:avLst/>
          </a:prstGeom>
          <a:solidFill>
            <a:srgbClr val="F6E9DB"/>
          </a:solidFill>
          <a:ln>
            <a:noFill/>
          </a:ln>
        </p:spPr>
        <p:txBody>
          <a:bodyPr lIns="90000" tIns="45000" rIns="90000" bIns="45000"/>
          <a:lstStyle/>
          <a:p>
            <a:pPr marL="274320" indent="-273960">
              <a:lnSpc>
                <a:spcPct val="150000"/>
              </a:lnSpc>
              <a:buClr>
                <a:srgbClr val="D16349"/>
              </a:buClr>
              <a:buSzPct val="85000"/>
              <a:buFont typeface="Wingdings 2" charset="2"/>
              <a:buChar char=""/>
            </a:pPr>
            <a:r>
              <a:rPr lang="tr-TR" sz="2000" b="0" strike="noStrike" spc="-1" dirty="0">
                <a:solidFill>
                  <a:srgbClr val="000000"/>
                </a:solidFill>
                <a:uFill>
                  <a:solidFill>
                    <a:srgbClr val="FFFFFF"/>
                  </a:solidFill>
                </a:uFill>
                <a:latin typeface="Georgia"/>
              </a:rPr>
              <a:t>Kandaki kalsiyum iyonları ile </a:t>
            </a:r>
            <a:r>
              <a:rPr lang="tr-TR" sz="2000" b="0" strike="noStrike" spc="-1" dirty="0" err="1">
                <a:solidFill>
                  <a:srgbClr val="000000"/>
                </a:solidFill>
                <a:uFill>
                  <a:solidFill>
                    <a:srgbClr val="FFFFFF"/>
                  </a:solidFill>
                </a:uFill>
                <a:latin typeface="Georgia"/>
              </a:rPr>
              <a:t>şelasyon</a:t>
            </a:r>
            <a:r>
              <a:rPr lang="tr-TR" sz="2000" b="0" strike="noStrike" spc="-1" dirty="0">
                <a:solidFill>
                  <a:srgbClr val="000000"/>
                </a:solidFill>
                <a:uFill>
                  <a:solidFill>
                    <a:srgbClr val="FFFFFF"/>
                  </a:solidFill>
                </a:uFill>
                <a:latin typeface="Georgia"/>
              </a:rPr>
              <a:t> yapar ve kalsiyum bağımlı tüm </a:t>
            </a:r>
            <a:r>
              <a:rPr lang="tr-TR" sz="2000" b="0" strike="noStrike" spc="-1" dirty="0" err="1">
                <a:solidFill>
                  <a:srgbClr val="000000"/>
                </a:solidFill>
                <a:uFill>
                  <a:solidFill>
                    <a:srgbClr val="FFFFFF"/>
                  </a:solidFill>
                </a:uFill>
                <a:latin typeface="Georgia"/>
              </a:rPr>
              <a:t>koagülasyon</a:t>
            </a:r>
            <a:r>
              <a:rPr lang="tr-TR" sz="2000" b="0" strike="noStrike" spc="-1" dirty="0">
                <a:solidFill>
                  <a:srgbClr val="000000"/>
                </a:solidFill>
                <a:uFill>
                  <a:solidFill>
                    <a:srgbClr val="FFFFFF"/>
                  </a:solidFill>
                </a:uFill>
                <a:latin typeface="Georgia"/>
              </a:rPr>
              <a:t> reaksiyonlarını bloke eder.</a:t>
            </a:r>
            <a:endParaRPr lang="tr-TR" sz="2700" b="0" strike="noStrike" spc="-1" dirty="0">
              <a:solidFill>
                <a:srgbClr val="000000"/>
              </a:solidFill>
              <a:uFill>
                <a:solidFill>
                  <a:srgbClr val="FFFFFF"/>
                </a:solidFill>
              </a:uFill>
              <a:latin typeface="Georgia"/>
            </a:endParaRPr>
          </a:p>
        </p:txBody>
      </p:sp>
      <p:pic>
        <p:nvPicPr>
          <p:cNvPr id="215" name="Picture 4"/>
          <p:cNvPicPr/>
          <p:nvPr/>
        </p:nvPicPr>
        <p:blipFill>
          <a:blip r:embed="rId2"/>
          <a:stretch/>
        </p:blipFill>
        <p:spPr>
          <a:xfrm>
            <a:off x="2928960" y="1142640"/>
            <a:ext cx="6214680" cy="5286600"/>
          </a:xfrm>
          <a:prstGeom prst="rect">
            <a:avLst/>
          </a:prstGeom>
          <a:ln>
            <a:noFill/>
          </a:ln>
        </p:spPr>
      </p:pic>
    </p:spTree>
  </p:cSld>
  <p:clrMapOvr>
    <a:masterClrMapping/>
  </p:clrMapOvr>
  <p:transition spd="med">
    <p:wheel spokes="1"/>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TextShape 1"/>
          <p:cNvSpPr txBox="1"/>
          <p:nvPr/>
        </p:nvSpPr>
        <p:spPr>
          <a:xfrm>
            <a:off x="4361760" y="1026360"/>
            <a:ext cx="456840" cy="441000"/>
          </a:xfrm>
          <a:prstGeom prst="rect">
            <a:avLst/>
          </a:prstGeom>
          <a:noFill/>
          <a:ln>
            <a:noFill/>
          </a:ln>
        </p:spPr>
        <p:txBody>
          <a:bodyPr lIns="45720" tIns="45000" rIns="45720" bIns="45000" anchor="ctr"/>
          <a:lstStyle/>
          <a:p>
            <a:endParaRPr lang="tr-TR" sz="2400" b="0" strike="noStrike" spc="-1">
              <a:solidFill>
                <a:srgbClr val="000000"/>
              </a:solidFill>
              <a:uFill>
                <a:solidFill>
                  <a:srgbClr val="FFFFFF"/>
                </a:solidFill>
              </a:uFill>
              <a:latin typeface="Times New Roman"/>
            </a:endParaRPr>
          </a:p>
        </p:txBody>
      </p:sp>
      <p:graphicFrame>
        <p:nvGraphicFramePr>
          <p:cNvPr id="217" name="Table 2"/>
          <p:cNvGraphicFramePr/>
          <p:nvPr>
            <p:extLst>
              <p:ext uri="{D42A27DB-BD31-4B8C-83A1-F6EECF244321}">
                <p14:modId xmlns:p14="http://schemas.microsoft.com/office/powerpoint/2010/main" val="3555443112"/>
              </p:ext>
            </p:extLst>
          </p:nvPr>
        </p:nvGraphicFramePr>
        <p:xfrm>
          <a:off x="142920" y="1619793"/>
          <a:ext cx="8844327" cy="4473207"/>
        </p:xfrm>
        <a:graphic>
          <a:graphicData uri="http://schemas.openxmlformats.org/drawingml/2006/table">
            <a:tbl>
              <a:tblPr/>
              <a:tblGrid>
                <a:gridCol w="4643253">
                  <a:extLst>
                    <a:ext uri="{9D8B030D-6E8A-4147-A177-3AD203B41FA5}">
                      <a16:colId xmlns:a16="http://schemas.microsoft.com/office/drawing/2014/main" val="20000"/>
                    </a:ext>
                  </a:extLst>
                </a:gridCol>
                <a:gridCol w="2100537">
                  <a:extLst>
                    <a:ext uri="{9D8B030D-6E8A-4147-A177-3AD203B41FA5}">
                      <a16:colId xmlns:a16="http://schemas.microsoft.com/office/drawing/2014/main" val="20001"/>
                    </a:ext>
                  </a:extLst>
                </a:gridCol>
                <a:gridCol w="2100537">
                  <a:extLst>
                    <a:ext uri="{9D8B030D-6E8A-4147-A177-3AD203B41FA5}">
                      <a16:colId xmlns:a16="http://schemas.microsoft.com/office/drawing/2014/main" val="20002"/>
                    </a:ext>
                  </a:extLst>
                </a:gridCol>
              </a:tblGrid>
              <a:tr h="635719">
                <a:tc>
                  <a:txBody>
                    <a:bodyPr/>
                    <a:lstStyle/>
                    <a:p>
                      <a:pPr>
                        <a:lnSpc>
                          <a:spcPct val="100000"/>
                        </a:lnSpc>
                      </a:pPr>
                      <a:r>
                        <a:rPr lang="tr-TR" sz="1800" b="1" strike="noStrike" spc="-1" dirty="0">
                          <a:solidFill>
                            <a:srgbClr val="000000"/>
                          </a:solidFill>
                          <a:uFill>
                            <a:solidFill>
                              <a:srgbClr val="FFFFFF"/>
                            </a:solidFill>
                          </a:uFill>
                          <a:latin typeface="Albertus"/>
                        </a:rPr>
                        <a:t>ANTİKOAGULAN</a:t>
                      </a:r>
                      <a:endParaRPr lang="tr-TR" sz="1800" b="0" strike="noStrike" spc="-1" dirty="0">
                        <a:solidFill>
                          <a:srgbClr val="000000"/>
                        </a:solidFill>
                        <a:uFill>
                          <a:solidFill>
                            <a:srgbClr val="FFFFFF"/>
                          </a:solidFill>
                        </a:uFill>
                        <a:latin typeface="Arial"/>
                      </a:endParaRPr>
                    </a:p>
                  </a:txBody>
                  <a:tcPr>
                    <a:lnL w="12240">
                      <a:solidFill>
                        <a:srgbClr val="8CADAE"/>
                      </a:solidFill>
                    </a:lnL>
                    <a:lnR w="12240">
                      <a:solidFill>
                        <a:srgbClr val="8CADAE"/>
                      </a:solidFill>
                    </a:lnR>
                    <a:lnT w="12240">
                      <a:solidFill>
                        <a:srgbClr val="8CADAE"/>
                      </a:solidFill>
                    </a:lnT>
                    <a:lnB w="12240">
                      <a:solidFill>
                        <a:srgbClr val="8CADAE"/>
                      </a:solidFill>
                    </a:lnB>
                    <a:solidFill>
                      <a:srgbClr val="EDF1F1"/>
                    </a:solidFill>
                  </a:tcPr>
                </a:tc>
                <a:tc>
                  <a:txBody>
                    <a:bodyPr/>
                    <a:lstStyle/>
                    <a:p>
                      <a:pPr>
                        <a:lnSpc>
                          <a:spcPct val="100000"/>
                        </a:lnSpc>
                      </a:pPr>
                      <a:r>
                        <a:rPr lang="tr-TR" sz="1800" b="1" strike="noStrike" spc="-1">
                          <a:solidFill>
                            <a:srgbClr val="000000"/>
                          </a:solidFill>
                          <a:uFill>
                            <a:solidFill>
                              <a:srgbClr val="FFFFFF"/>
                            </a:solidFill>
                          </a:uFill>
                          <a:latin typeface="Albertus"/>
                        </a:rPr>
                        <a:t>ACD-A</a:t>
                      </a:r>
                      <a:endParaRPr lang="tr-TR" sz="1800" b="0" strike="noStrike" spc="-1">
                        <a:solidFill>
                          <a:srgbClr val="000000"/>
                        </a:solidFill>
                        <a:uFill>
                          <a:solidFill>
                            <a:srgbClr val="FFFFFF"/>
                          </a:solidFill>
                        </a:uFill>
                        <a:latin typeface="Arial"/>
                      </a:endParaRPr>
                    </a:p>
                  </a:txBody>
                  <a:tcPr>
                    <a:lnL w="12240">
                      <a:solidFill>
                        <a:srgbClr val="8CADAE"/>
                      </a:solidFill>
                    </a:lnL>
                    <a:lnR w="12240">
                      <a:solidFill>
                        <a:srgbClr val="8CADAE"/>
                      </a:solidFill>
                    </a:lnR>
                    <a:lnT w="12240">
                      <a:solidFill>
                        <a:srgbClr val="8CADAE"/>
                      </a:solidFill>
                    </a:lnT>
                    <a:lnB w="12240">
                      <a:solidFill>
                        <a:srgbClr val="8CADAE"/>
                      </a:solidFill>
                    </a:lnB>
                    <a:solidFill>
                      <a:srgbClr val="EDF1F1"/>
                    </a:solidFill>
                  </a:tcPr>
                </a:tc>
                <a:tc>
                  <a:txBody>
                    <a:bodyPr/>
                    <a:lstStyle/>
                    <a:p>
                      <a:pPr>
                        <a:lnSpc>
                          <a:spcPct val="100000"/>
                        </a:lnSpc>
                      </a:pPr>
                      <a:r>
                        <a:rPr lang="tr-TR" sz="1800" b="1" strike="noStrike" spc="-1">
                          <a:solidFill>
                            <a:srgbClr val="000000"/>
                          </a:solidFill>
                          <a:uFill>
                            <a:solidFill>
                              <a:srgbClr val="FFFFFF"/>
                            </a:solidFill>
                          </a:uFill>
                          <a:latin typeface="Albertus"/>
                        </a:rPr>
                        <a:t>ACD-B</a:t>
                      </a:r>
                      <a:endParaRPr lang="tr-TR" sz="1800" b="0" strike="noStrike" spc="-1">
                        <a:solidFill>
                          <a:srgbClr val="000000"/>
                        </a:solidFill>
                        <a:uFill>
                          <a:solidFill>
                            <a:srgbClr val="FFFFFF"/>
                          </a:solidFill>
                        </a:uFill>
                        <a:latin typeface="Arial"/>
                      </a:endParaRPr>
                    </a:p>
                  </a:txBody>
                  <a:tcPr>
                    <a:lnL w="12240">
                      <a:solidFill>
                        <a:srgbClr val="8CADAE"/>
                      </a:solidFill>
                    </a:lnL>
                    <a:lnR w="12240">
                      <a:solidFill>
                        <a:srgbClr val="8CADAE"/>
                      </a:solidFill>
                    </a:lnR>
                    <a:lnT w="12240">
                      <a:solidFill>
                        <a:srgbClr val="8CADAE"/>
                      </a:solidFill>
                    </a:lnT>
                    <a:lnB w="12240">
                      <a:solidFill>
                        <a:srgbClr val="8CADAE"/>
                      </a:solidFill>
                    </a:lnB>
                    <a:solidFill>
                      <a:srgbClr val="EDF1F1"/>
                    </a:solidFill>
                  </a:tcPr>
                </a:tc>
                <a:extLst>
                  <a:ext uri="{0D108BD9-81ED-4DB2-BD59-A6C34878D82A}">
                    <a16:rowId xmlns:a16="http://schemas.microsoft.com/office/drawing/2014/main" val="10000"/>
                  </a:ext>
                </a:extLst>
              </a:tr>
              <a:tr h="635719">
                <a:tc>
                  <a:txBody>
                    <a:bodyPr/>
                    <a:lstStyle/>
                    <a:p>
                      <a:pPr>
                        <a:lnSpc>
                          <a:spcPct val="100000"/>
                        </a:lnSpc>
                      </a:pPr>
                      <a:r>
                        <a:rPr lang="tr-TR" sz="1800" b="0" strike="noStrike" spc="-1">
                          <a:solidFill>
                            <a:srgbClr val="000000"/>
                          </a:solidFill>
                          <a:uFill>
                            <a:solidFill>
                              <a:srgbClr val="FFFFFF"/>
                            </a:solidFill>
                          </a:uFill>
                          <a:latin typeface="Albertus"/>
                        </a:rPr>
                        <a:t>Sitrat içeriği  (mg/500 mL)</a:t>
                      </a:r>
                      <a:endParaRPr lang="tr-TR" sz="1800" b="0" strike="noStrike" spc="-1">
                        <a:solidFill>
                          <a:srgbClr val="000000"/>
                        </a:solidFill>
                        <a:uFill>
                          <a:solidFill>
                            <a:srgbClr val="FFFFFF"/>
                          </a:solidFill>
                        </a:uFill>
                        <a:latin typeface="Arial"/>
                      </a:endParaRPr>
                    </a:p>
                  </a:txBody>
                  <a:tcPr>
                    <a:lnL w="12240">
                      <a:solidFill>
                        <a:srgbClr val="8CADAE"/>
                      </a:solidFill>
                    </a:lnL>
                    <a:lnR w="12240">
                      <a:solidFill>
                        <a:srgbClr val="8CADAE"/>
                      </a:solidFill>
                    </a:lnR>
                    <a:lnT w="12240">
                      <a:solidFill>
                        <a:srgbClr val="8CADAE"/>
                      </a:solidFill>
                    </a:lnT>
                    <a:lnB w="12240">
                      <a:solidFill>
                        <a:srgbClr val="8CADAE"/>
                      </a:solidFill>
                    </a:lnB>
                    <a:solidFill>
                      <a:srgbClr val="DAE2E3"/>
                    </a:solidFill>
                  </a:tcPr>
                </a:tc>
                <a:tc>
                  <a:txBody>
                    <a:bodyPr/>
                    <a:lstStyle/>
                    <a:p>
                      <a:pPr>
                        <a:lnSpc>
                          <a:spcPct val="100000"/>
                        </a:lnSpc>
                      </a:pPr>
                      <a:r>
                        <a:rPr lang="tr-TR" sz="1800" b="0" strike="noStrike" spc="-1" dirty="0">
                          <a:solidFill>
                            <a:srgbClr val="000000"/>
                          </a:solidFill>
                          <a:uFill>
                            <a:solidFill>
                              <a:srgbClr val="FFFFFF"/>
                            </a:solidFill>
                          </a:uFill>
                          <a:latin typeface="Albertus"/>
                        </a:rPr>
                        <a:t>10.665</a:t>
                      </a:r>
                      <a:endParaRPr lang="tr-TR" sz="1800" b="0" strike="noStrike" spc="-1" dirty="0">
                        <a:solidFill>
                          <a:srgbClr val="000000"/>
                        </a:solidFill>
                        <a:uFill>
                          <a:solidFill>
                            <a:srgbClr val="FFFFFF"/>
                          </a:solidFill>
                        </a:uFill>
                        <a:latin typeface="Arial"/>
                      </a:endParaRPr>
                    </a:p>
                  </a:txBody>
                  <a:tcPr>
                    <a:lnL w="12240">
                      <a:solidFill>
                        <a:srgbClr val="8CADAE"/>
                      </a:solidFill>
                    </a:lnL>
                    <a:lnR w="12240">
                      <a:solidFill>
                        <a:srgbClr val="8CADAE"/>
                      </a:solidFill>
                    </a:lnR>
                    <a:lnT w="12240">
                      <a:solidFill>
                        <a:srgbClr val="8CADAE"/>
                      </a:solidFill>
                    </a:lnT>
                    <a:lnB w="12240">
                      <a:solidFill>
                        <a:srgbClr val="8CADAE"/>
                      </a:solidFill>
                    </a:lnB>
                    <a:solidFill>
                      <a:srgbClr val="DAE2E3"/>
                    </a:solidFill>
                  </a:tcPr>
                </a:tc>
                <a:tc>
                  <a:txBody>
                    <a:bodyPr/>
                    <a:lstStyle/>
                    <a:p>
                      <a:pPr>
                        <a:lnSpc>
                          <a:spcPct val="100000"/>
                        </a:lnSpc>
                      </a:pPr>
                      <a:r>
                        <a:rPr lang="tr-TR" sz="1800" b="0" strike="noStrike" spc="-1">
                          <a:solidFill>
                            <a:srgbClr val="000000"/>
                          </a:solidFill>
                          <a:uFill>
                            <a:solidFill>
                              <a:srgbClr val="FFFFFF"/>
                            </a:solidFill>
                          </a:uFill>
                          <a:latin typeface="Albertus"/>
                        </a:rPr>
                        <a:t>6.400</a:t>
                      </a:r>
                      <a:endParaRPr lang="tr-TR" sz="1800" b="0" strike="noStrike" spc="-1">
                        <a:solidFill>
                          <a:srgbClr val="000000"/>
                        </a:solidFill>
                        <a:uFill>
                          <a:solidFill>
                            <a:srgbClr val="FFFFFF"/>
                          </a:solidFill>
                        </a:uFill>
                        <a:latin typeface="Arial"/>
                      </a:endParaRPr>
                    </a:p>
                  </a:txBody>
                  <a:tcPr>
                    <a:lnL w="12240">
                      <a:solidFill>
                        <a:srgbClr val="8CADAE"/>
                      </a:solidFill>
                    </a:lnL>
                    <a:lnR w="12240">
                      <a:solidFill>
                        <a:srgbClr val="8CADAE"/>
                      </a:solidFill>
                    </a:lnR>
                    <a:lnT w="12240">
                      <a:solidFill>
                        <a:srgbClr val="8CADAE"/>
                      </a:solidFill>
                    </a:lnT>
                    <a:lnB w="12240">
                      <a:solidFill>
                        <a:srgbClr val="8CADAE"/>
                      </a:solidFill>
                    </a:lnB>
                    <a:solidFill>
                      <a:srgbClr val="DAE2E3"/>
                    </a:solidFill>
                  </a:tcPr>
                </a:tc>
                <a:extLst>
                  <a:ext uri="{0D108BD9-81ED-4DB2-BD59-A6C34878D82A}">
                    <a16:rowId xmlns:a16="http://schemas.microsoft.com/office/drawing/2014/main" val="10001"/>
                  </a:ext>
                </a:extLst>
              </a:tr>
              <a:tr h="665118">
                <a:tc>
                  <a:txBody>
                    <a:bodyPr/>
                    <a:lstStyle/>
                    <a:p>
                      <a:pPr>
                        <a:lnSpc>
                          <a:spcPct val="100000"/>
                        </a:lnSpc>
                      </a:pPr>
                      <a:r>
                        <a:rPr lang="tr-TR" sz="1800" b="0" strike="noStrike" spc="-1">
                          <a:solidFill>
                            <a:srgbClr val="000000"/>
                          </a:solidFill>
                          <a:uFill>
                            <a:solidFill>
                              <a:srgbClr val="FFFFFF"/>
                            </a:solidFill>
                          </a:uFill>
                          <a:latin typeface="Albertus"/>
                        </a:rPr>
                        <a:t>Sitrat konsantrasyonu  / mg/dL (mmol/L)</a:t>
                      </a:r>
                      <a:endParaRPr lang="tr-TR" sz="1800" b="0" strike="noStrike" spc="-1">
                        <a:solidFill>
                          <a:srgbClr val="000000"/>
                        </a:solidFill>
                        <a:uFill>
                          <a:solidFill>
                            <a:srgbClr val="FFFFFF"/>
                          </a:solidFill>
                        </a:uFill>
                        <a:latin typeface="Arial"/>
                      </a:endParaRPr>
                    </a:p>
                  </a:txBody>
                  <a:tcPr>
                    <a:lnL w="12240">
                      <a:solidFill>
                        <a:srgbClr val="8CADAE"/>
                      </a:solidFill>
                    </a:lnL>
                    <a:lnR w="12240">
                      <a:solidFill>
                        <a:srgbClr val="8CADAE"/>
                      </a:solidFill>
                    </a:lnR>
                    <a:lnT w="12240">
                      <a:solidFill>
                        <a:srgbClr val="8CADAE"/>
                      </a:solidFill>
                    </a:lnT>
                    <a:lnB w="12240">
                      <a:solidFill>
                        <a:srgbClr val="8CADAE"/>
                      </a:solidFill>
                    </a:lnB>
                    <a:solidFill>
                      <a:srgbClr val="EDF1F1"/>
                    </a:solidFill>
                  </a:tcPr>
                </a:tc>
                <a:tc>
                  <a:txBody>
                    <a:bodyPr/>
                    <a:lstStyle/>
                    <a:p>
                      <a:pPr>
                        <a:lnSpc>
                          <a:spcPct val="100000"/>
                        </a:lnSpc>
                      </a:pPr>
                      <a:r>
                        <a:rPr lang="tr-TR" sz="1800" b="0" strike="noStrike" spc="-1">
                          <a:solidFill>
                            <a:srgbClr val="000000"/>
                          </a:solidFill>
                          <a:uFill>
                            <a:solidFill>
                              <a:srgbClr val="FFFFFF"/>
                            </a:solidFill>
                          </a:uFill>
                          <a:latin typeface="Albertus"/>
                        </a:rPr>
                        <a:t>2.133 (113)</a:t>
                      </a:r>
                      <a:endParaRPr lang="tr-TR" sz="1800" b="0" strike="noStrike" spc="-1">
                        <a:solidFill>
                          <a:srgbClr val="000000"/>
                        </a:solidFill>
                        <a:uFill>
                          <a:solidFill>
                            <a:srgbClr val="FFFFFF"/>
                          </a:solidFill>
                        </a:uFill>
                        <a:latin typeface="Arial"/>
                      </a:endParaRPr>
                    </a:p>
                  </a:txBody>
                  <a:tcPr>
                    <a:lnL w="12240">
                      <a:solidFill>
                        <a:srgbClr val="8CADAE"/>
                      </a:solidFill>
                    </a:lnL>
                    <a:lnR w="12240">
                      <a:solidFill>
                        <a:srgbClr val="8CADAE"/>
                      </a:solidFill>
                    </a:lnR>
                    <a:lnT w="12240">
                      <a:solidFill>
                        <a:srgbClr val="8CADAE"/>
                      </a:solidFill>
                    </a:lnT>
                    <a:lnB w="12240">
                      <a:solidFill>
                        <a:srgbClr val="8CADAE"/>
                      </a:solidFill>
                    </a:lnB>
                    <a:solidFill>
                      <a:srgbClr val="EDF1F1"/>
                    </a:solidFill>
                  </a:tcPr>
                </a:tc>
                <a:tc>
                  <a:txBody>
                    <a:bodyPr/>
                    <a:lstStyle/>
                    <a:p>
                      <a:pPr>
                        <a:lnSpc>
                          <a:spcPct val="100000"/>
                        </a:lnSpc>
                      </a:pPr>
                      <a:r>
                        <a:rPr lang="tr-TR" sz="1800" b="0" strike="noStrike" spc="-1">
                          <a:solidFill>
                            <a:srgbClr val="000000"/>
                          </a:solidFill>
                          <a:uFill>
                            <a:solidFill>
                              <a:srgbClr val="FFFFFF"/>
                            </a:solidFill>
                          </a:uFill>
                          <a:latin typeface="Albertus"/>
                        </a:rPr>
                        <a:t>1.280 (68)</a:t>
                      </a:r>
                      <a:endParaRPr lang="tr-TR" sz="1800" b="0" strike="noStrike" spc="-1">
                        <a:solidFill>
                          <a:srgbClr val="000000"/>
                        </a:solidFill>
                        <a:uFill>
                          <a:solidFill>
                            <a:srgbClr val="FFFFFF"/>
                          </a:solidFill>
                        </a:uFill>
                        <a:latin typeface="Arial"/>
                      </a:endParaRPr>
                    </a:p>
                  </a:txBody>
                  <a:tcPr>
                    <a:lnL w="12240">
                      <a:solidFill>
                        <a:srgbClr val="8CADAE"/>
                      </a:solidFill>
                    </a:lnL>
                    <a:lnR w="12240">
                      <a:solidFill>
                        <a:srgbClr val="8CADAE"/>
                      </a:solidFill>
                    </a:lnR>
                    <a:lnT w="12240">
                      <a:solidFill>
                        <a:srgbClr val="8CADAE"/>
                      </a:solidFill>
                    </a:lnT>
                    <a:lnB w="12240">
                      <a:solidFill>
                        <a:srgbClr val="8CADAE"/>
                      </a:solidFill>
                    </a:lnB>
                    <a:solidFill>
                      <a:srgbClr val="EDF1F1"/>
                    </a:solidFill>
                  </a:tcPr>
                </a:tc>
                <a:extLst>
                  <a:ext uri="{0D108BD9-81ED-4DB2-BD59-A6C34878D82A}">
                    <a16:rowId xmlns:a16="http://schemas.microsoft.com/office/drawing/2014/main" val="10002"/>
                  </a:ext>
                </a:extLst>
              </a:tr>
              <a:tr h="950120">
                <a:tc>
                  <a:txBody>
                    <a:bodyPr/>
                    <a:lstStyle/>
                    <a:p>
                      <a:pPr>
                        <a:lnSpc>
                          <a:spcPct val="100000"/>
                        </a:lnSpc>
                      </a:pPr>
                      <a:r>
                        <a:rPr lang="tr-TR" sz="1800" b="0" strike="noStrike" spc="-1">
                          <a:solidFill>
                            <a:srgbClr val="000000"/>
                          </a:solidFill>
                          <a:uFill>
                            <a:solidFill>
                              <a:srgbClr val="FFFFFF"/>
                            </a:solidFill>
                          </a:uFill>
                          <a:latin typeface="Albertus"/>
                        </a:rPr>
                        <a:t>1:8 karışımda </a:t>
                      </a:r>
                      <a:endParaRPr lang="tr-TR" sz="1800" b="0" strike="noStrike" spc="-1">
                        <a:solidFill>
                          <a:srgbClr val="000000"/>
                        </a:solidFill>
                        <a:uFill>
                          <a:solidFill>
                            <a:srgbClr val="FFFFFF"/>
                          </a:solidFill>
                        </a:uFill>
                        <a:latin typeface="Arial"/>
                      </a:endParaRPr>
                    </a:p>
                    <a:p>
                      <a:pPr>
                        <a:lnSpc>
                          <a:spcPct val="100000"/>
                        </a:lnSpc>
                      </a:pPr>
                      <a:r>
                        <a:rPr lang="tr-TR" sz="1800" b="0" strike="noStrike" spc="-1">
                          <a:solidFill>
                            <a:srgbClr val="000000"/>
                          </a:solidFill>
                          <a:uFill>
                            <a:solidFill>
                              <a:srgbClr val="FFFFFF"/>
                            </a:solidFill>
                          </a:uFill>
                          <a:latin typeface="Albertus"/>
                        </a:rPr>
                        <a:t>Kanda </a:t>
                      </a:r>
                      <a:endParaRPr lang="tr-TR" sz="1800" b="0" strike="noStrike" spc="-1">
                        <a:solidFill>
                          <a:srgbClr val="000000"/>
                        </a:solidFill>
                        <a:uFill>
                          <a:solidFill>
                            <a:srgbClr val="FFFFFF"/>
                          </a:solidFill>
                        </a:uFill>
                        <a:latin typeface="Arial"/>
                      </a:endParaRPr>
                    </a:p>
                    <a:p>
                      <a:pPr>
                        <a:lnSpc>
                          <a:spcPct val="100000"/>
                        </a:lnSpc>
                      </a:pPr>
                      <a:r>
                        <a:rPr lang="tr-TR" sz="1800" b="0" strike="noStrike" spc="-1">
                          <a:solidFill>
                            <a:srgbClr val="000000"/>
                          </a:solidFill>
                          <a:uFill>
                            <a:solidFill>
                              <a:srgbClr val="FFFFFF"/>
                            </a:solidFill>
                          </a:uFill>
                          <a:latin typeface="Albertus"/>
                        </a:rPr>
                        <a:t>Plazmada</a:t>
                      </a:r>
                      <a:endParaRPr lang="tr-TR" sz="1800" b="0" strike="noStrike" spc="-1">
                        <a:solidFill>
                          <a:srgbClr val="000000"/>
                        </a:solidFill>
                        <a:uFill>
                          <a:solidFill>
                            <a:srgbClr val="FFFFFF"/>
                          </a:solidFill>
                        </a:uFill>
                        <a:latin typeface="Arial"/>
                      </a:endParaRPr>
                    </a:p>
                  </a:txBody>
                  <a:tcPr>
                    <a:lnL w="12240">
                      <a:solidFill>
                        <a:srgbClr val="8CADAE"/>
                      </a:solidFill>
                    </a:lnL>
                    <a:lnR w="12240">
                      <a:solidFill>
                        <a:srgbClr val="8CADAE"/>
                      </a:solidFill>
                    </a:lnR>
                    <a:lnT w="12240">
                      <a:solidFill>
                        <a:srgbClr val="8CADAE"/>
                      </a:solidFill>
                    </a:lnT>
                    <a:lnB w="12240">
                      <a:solidFill>
                        <a:srgbClr val="8CADAE"/>
                      </a:solidFill>
                    </a:lnB>
                    <a:solidFill>
                      <a:srgbClr val="DAE2E3"/>
                    </a:solidFill>
                  </a:tcPr>
                </a:tc>
                <a:tc>
                  <a:txBody>
                    <a:bodyPr/>
                    <a:lstStyle/>
                    <a:p>
                      <a:pPr>
                        <a:lnSpc>
                          <a:spcPct val="100000"/>
                        </a:lnSpc>
                      </a:pPr>
                      <a:endParaRPr lang="tr-TR" sz="1800" b="0" strike="noStrike" spc="-1">
                        <a:solidFill>
                          <a:srgbClr val="000000"/>
                        </a:solidFill>
                        <a:uFill>
                          <a:solidFill>
                            <a:srgbClr val="FFFFFF"/>
                          </a:solidFill>
                        </a:uFill>
                        <a:latin typeface="Arial"/>
                      </a:endParaRPr>
                    </a:p>
                    <a:p>
                      <a:pPr>
                        <a:lnSpc>
                          <a:spcPct val="100000"/>
                        </a:lnSpc>
                      </a:pPr>
                      <a:r>
                        <a:rPr lang="tr-TR" sz="1800" b="0" strike="noStrike" spc="-1">
                          <a:solidFill>
                            <a:srgbClr val="000000"/>
                          </a:solidFill>
                          <a:uFill>
                            <a:solidFill>
                              <a:srgbClr val="FFFFFF"/>
                            </a:solidFill>
                          </a:uFill>
                          <a:latin typeface="Albertus"/>
                        </a:rPr>
                        <a:t>267 (14)</a:t>
                      </a:r>
                      <a:endParaRPr lang="tr-TR" sz="1800" b="0" strike="noStrike" spc="-1">
                        <a:solidFill>
                          <a:srgbClr val="000000"/>
                        </a:solidFill>
                        <a:uFill>
                          <a:solidFill>
                            <a:srgbClr val="FFFFFF"/>
                          </a:solidFill>
                        </a:uFill>
                        <a:latin typeface="Arial"/>
                      </a:endParaRPr>
                    </a:p>
                    <a:p>
                      <a:pPr>
                        <a:lnSpc>
                          <a:spcPct val="100000"/>
                        </a:lnSpc>
                      </a:pPr>
                      <a:r>
                        <a:rPr lang="tr-TR" sz="1800" b="0" strike="noStrike" spc="-1">
                          <a:solidFill>
                            <a:srgbClr val="000000"/>
                          </a:solidFill>
                          <a:uFill>
                            <a:solidFill>
                              <a:srgbClr val="FFFFFF"/>
                            </a:solidFill>
                          </a:uFill>
                          <a:latin typeface="Albertus"/>
                        </a:rPr>
                        <a:t>453 (24)</a:t>
                      </a:r>
                      <a:endParaRPr lang="tr-TR" sz="1800" b="0" strike="noStrike" spc="-1">
                        <a:solidFill>
                          <a:srgbClr val="000000"/>
                        </a:solidFill>
                        <a:uFill>
                          <a:solidFill>
                            <a:srgbClr val="FFFFFF"/>
                          </a:solidFill>
                        </a:uFill>
                        <a:latin typeface="Arial"/>
                      </a:endParaRPr>
                    </a:p>
                  </a:txBody>
                  <a:tcPr>
                    <a:lnL w="12240">
                      <a:solidFill>
                        <a:srgbClr val="8CADAE"/>
                      </a:solidFill>
                    </a:lnL>
                    <a:lnR w="12240">
                      <a:solidFill>
                        <a:srgbClr val="8CADAE"/>
                      </a:solidFill>
                    </a:lnR>
                    <a:lnT w="12240">
                      <a:solidFill>
                        <a:srgbClr val="8CADAE"/>
                      </a:solidFill>
                    </a:lnT>
                    <a:lnB w="12240">
                      <a:solidFill>
                        <a:srgbClr val="8CADAE"/>
                      </a:solidFill>
                    </a:lnB>
                    <a:solidFill>
                      <a:srgbClr val="DAE2E3"/>
                    </a:solidFill>
                  </a:tcPr>
                </a:tc>
                <a:tc>
                  <a:txBody>
                    <a:bodyPr/>
                    <a:lstStyle/>
                    <a:p>
                      <a:pPr>
                        <a:lnSpc>
                          <a:spcPct val="100000"/>
                        </a:lnSpc>
                      </a:pPr>
                      <a:endParaRPr lang="tr-TR" sz="1800" b="0" strike="noStrike" spc="-1">
                        <a:solidFill>
                          <a:srgbClr val="000000"/>
                        </a:solidFill>
                        <a:uFill>
                          <a:solidFill>
                            <a:srgbClr val="FFFFFF"/>
                          </a:solidFill>
                        </a:uFill>
                        <a:latin typeface="Arial"/>
                      </a:endParaRPr>
                    </a:p>
                    <a:p>
                      <a:pPr>
                        <a:lnSpc>
                          <a:spcPct val="100000"/>
                        </a:lnSpc>
                      </a:pPr>
                      <a:r>
                        <a:rPr lang="tr-TR" sz="1800" b="0" strike="noStrike" spc="-1">
                          <a:solidFill>
                            <a:srgbClr val="000000"/>
                          </a:solidFill>
                          <a:uFill>
                            <a:solidFill>
                              <a:srgbClr val="FFFFFF"/>
                            </a:solidFill>
                          </a:uFill>
                          <a:latin typeface="Albertus"/>
                        </a:rPr>
                        <a:t>160 (8)</a:t>
                      </a:r>
                      <a:endParaRPr lang="tr-TR" sz="1800" b="0" strike="noStrike" spc="-1">
                        <a:solidFill>
                          <a:srgbClr val="000000"/>
                        </a:solidFill>
                        <a:uFill>
                          <a:solidFill>
                            <a:srgbClr val="FFFFFF"/>
                          </a:solidFill>
                        </a:uFill>
                        <a:latin typeface="Arial"/>
                      </a:endParaRPr>
                    </a:p>
                    <a:p>
                      <a:pPr>
                        <a:lnSpc>
                          <a:spcPct val="100000"/>
                        </a:lnSpc>
                      </a:pPr>
                      <a:r>
                        <a:rPr lang="tr-TR" sz="1800" b="0" strike="noStrike" spc="-1">
                          <a:solidFill>
                            <a:srgbClr val="000000"/>
                          </a:solidFill>
                          <a:uFill>
                            <a:solidFill>
                              <a:srgbClr val="FFFFFF"/>
                            </a:solidFill>
                          </a:uFill>
                          <a:latin typeface="Albertus"/>
                        </a:rPr>
                        <a:t>271 (14)</a:t>
                      </a:r>
                      <a:endParaRPr lang="tr-TR" sz="1800" b="0" strike="noStrike" spc="-1">
                        <a:solidFill>
                          <a:srgbClr val="000000"/>
                        </a:solidFill>
                        <a:uFill>
                          <a:solidFill>
                            <a:srgbClr val="FFFFFF"/>
                          </a:solidFill>
                        </a:uFill>
                        <a:latin typeface="Arial"/>
                      </a:endParaRPr>
                    </a:p>
                  </a:txBody>
                  <a:tcPr>
                    <a:lnL w="12240">
                      <a:solidFill>
                        <a:srgbClr val="8CADAE"/>
                      </a:solidFill>
                    </a:lnL>
                    <a:lnR w="12240">
                      <a:solidFill>
                        <a:srgbClr val="8CADAE"/>
                      </a:solidFill>
                    </a:lnR>
                    <a:lnT w="12240">
                      <a:solidFill>
                        <a:srgbClr val="8CADAE"/>
                      </a:solidFill>
                    </a:lnT>
                    <a:lnB w="12240">
                      <a:solidFill>
                        <a:srgbClr val="8CADAE"/>
                      </a:solidFill>
                    </a:lnB>
                    <a:solidFill>
                      <a:srgbClr val="DAE2E3"/>
                    </a:solidFill>
                  </a:tcPr>
                </a:tc>
                <a:extLst>
                  <a:ext uri="{0D108BD9-81ED-4DB2-BD59-A6C34878D82A}">
                    <a16:rowId xmlns:a16="http://schemas.microsoft.com/office/drawing/2014/main" val="10003"/>
                  </a:ext>
                </a:extLst>
              </a:tr>
              <a:tr h="950120">
                <a:tc>
                  <a:txBody>
                    <a:bodyPr/>
                    <a:lstStyle/>
                    <a:p>
                      <a:pPr>
                        <a:lnSpc>
                          <a:spcPct val="100000"/>
                        </a:lnSpc>
                      </a:pPr>
                      <a:r>
                        <a:rPr lang="tr-TR" sz="1800" b="0" strike="noStrike" spc="-1">
                          <a:solidFill>
                            <a:srgbClr val="000000"/>
                          </a:solidFill>
                          <a:uFill>
                            <a:solidFill>
                              <a:srgbClr val="FFFFFF"/>
                            </a:solidFill>
                          </a:uFill>
                          <a:latin typeface="Albertus"/>
                        </a:rPr>
                        <a:t>1:13 karışımda</a:t>
                      </a:r>
                      <a:endParaRPr lang="tr-TR" sz="1800" b="0" strike="noStrike" spc="-1">
                        <a:solidFill>
                          <a:srgbClr val="000000"/>
                        </a:solidFill>
                        <a:uFill>
                          <a:solidFill>
                            <a:srgbClr val="FFFFFF"/>
                          </a:solidFill>
                        </a:uFill>
                        <a:latin typeface="Arial"/>
                      </a:endParaRPr>
                    </a:p>
                    <a:p>
                      <a:pPr>
                        <a:lnSpc>
                          <a:spcPct val="100000"/>
                        </a:lnSpc>
                      </a:pPr>
                      <a:r>
                        <a:rPr lang="tr-TR" sz="1800" b="0" strike="noStrike" spc="-1">
                          <a:solidFill>
                            <a:srgbClr val="000000"/>
                          </a:solidFill>
                          <a:uFill>
                            <a:solidFill>
                              <a:srgbClr val="FFFFFF"/>
                            </a:solidFill>
                          </a:uFill>
                          <a:latin typeface="Albertus"/>
                        </a:rPr>
                        <a:t>Kanda</a:t>
                      </a:r>
                      <a:endParaRPr lang="tr-TR" sz="1800" b="0" strike="noStrike" spc="-1">
                        <a:solidFill>
                          <a:srgbClr val="000000"/>
                        </a:solidFill>
                        <a:uFill>
                          <a:solidFill>
                            <a:srgbClr val="FFFFFF"/>
                          </a:solidFill>
                        </a:uFill>
                        <a:latin typeface="Arial"/>
                      </a:endParaRPr>
                    </a:p>
                    <a:p>
                      <a:pPr>
                        <a:lnSpc>
                          <a:spcPct val="100000"/>
                        </a:lnSpc>
                      </a:pPr>
                      <a:r>
                        <a:rPr lang="tr-TR" sz="1800" b="0" strike="noStrike" spc="-1">
                          <a:solidFill>
                            <a:srgbClr val="000000"/>
                          </a:solidFill>
                          <a:uFill>
                            <a:solidFill>
                              <a:srgbClr val="FFFFFF"/>
                            </a:solidFill>
                          </a:uFill>
                          <a:latin typeface="Albertus"/>
                        </a:rPr>
                        <a:t>Plazmada</a:t>
                      </a:r>
                      <a:endParaRPr lang="tr-TR" sz="1800" b="0" strike="noStrike" spc="-1">
                        <a:solidFill>
                          <a:srgbClr val="000000"/>
                        </a:solidFill>
                        <a:uFill>
                          <a:solidFill>
                            <a:srgbClr val="FFFFFF"/>
                          </a:solidFill>
                        </a:uFill>
                        <a:latin typeface="Arial"/>
                      </a:endParaRPr>
                    </a:p>
                  </a:txBody>
                  <a:tcPr>
                    <a:lnL w="12240">
                      <a:solidFill>
                        <a:srgbClr val="8CADAE"/>
                      </a:solidFill>
                    </a:lnL>
                    <a:lnR w="12240">
                      <a:solidFill>
                        <a:srgbClr val="8CADAE"/>
                      </a:solidFill>
                    </a:lnR>
                    <a:lnT w="12240">
                      <a:solidFill>
                        <a:srgbClr val="8CADAE"/>
                      </a:solidFill>
                    </a:lnT>
                    <a:lnB w="12240">
                      <a:solidFill>
                        <a:srgbClr val="8CADAE"/>
                      </a:solidFill>
                    </a:lnB>
                    <a:solidFill>
                      <a:srgbClr val="EDF1F1"/>
                    </a:solidFill>
                  </a:tcPr>
                </a:tc>
                <a:tc>
                  <a:txBody>
                    <a:bodyPr/>
                    <a:lstStyle/>
                    <a:p>
                      <a:pPr>
                        <a:lnSpc>
                          <a:spcPct val="100000"/>
                        </a:lnSpc>
                      </a:pPr>
                      <a:endParaRPr lang="tr-TR" sz="1800" b="0" strike="noStrike" spc="-1">
                        <a:solidFill>
                          <a:srgbClr val="000000"/>
                        </a:solidFill>
                        <a:uFill>
                          <a:solidFill>
                            <a:srgbClr val="FFFFFF"/>
                          </a:solidFill>
                        </a:uFill>
                        <a:latin typeface="Arial"/>
                      </a:endParaRPr>
                    </a:p>
                    <a:p>
                      <a:pPr>
                        <a:lnSpc>
                          <a:spcPct val="100000"/>
                        </a:lnSpc>
                      </a:pPr>
                      <a:r>
                        <a:rPr lang="tr-TR" sz="1800" b="0" strike="noStrike" spc="-1">
                          <a:solidFill>
                            <a:srgbClr val="000000"/>
                          </a:solidFill>
                          <a:uFill>
                            <a:solidFill>
                              <a:srgbClr val="FFFFFF"/>
                            </a:solidFill>
                          </a:uFill>
                          <a:latin typeface="Albertus"/>
                        </a:rPr>
                        <a:t>164 (9)</a:t>
                      </a:r>
                      <a:endParaRPr lang="tr-TR" sz="1800" b="0" strike="noStrike" spc="-1">
                        <a:solidFill>
                          <a:srgbClr val="000000"/>
                        </a:solidFill>
                        <a:uFill>
                          <a:solidFill>
                            <a:srgbClr val="FFFFFF"/>
                          </a:solidFill>
                        </a:uFill>
                        <a:latin typeface="Arial"/>
                      </a:endParaRPr>
                    </a:p>
                    <a:p>
                      <a:pPr>
                        <a:lnSpc>
                          <a:spcPct val="100000"/>
                        </a:lnSpc>
                      </a:pPr>
                      <a:r>
                        <a:rPr lang="tr-TR" sz="1800" b="0" strike="noStrike" spc="-1">
                          <a:solidFill>
                            <a:srgbClr val="000000"/>
                          </a:solidFill>
                          <a:uFill>
                            <a:solidFill>
                              <a:srgbClr val="FFFFFF"/>
                            </a:solidFill>
                          </a:uFill>
                          <a:latin typeface="Albertus"/>
                        </a:rPr>
                        <a:t>288 (15)</a:t>
                      </a:r>
                      <a:endParaRPr lang="tr-TR" sz="1800" b="0" strike="noStrike" spc="-1">
                        <a:solidFill>
                          <a:srgbClr val="000000"/>
                        </a:solidFill>
                        <a:uFill>
                          <a:solidFill>
                            <a:srgbClr val="FFFFFF"/>
                          </a:solidFill>
                        </a:uFill>
                        <a:latin typeface="Arial"/>
                      </a:endParaRPr>
                    </a:p>
                  </a:txBody>
                  <a:tcPr>
                    <a:lnL w="12240">
                      <a:solidFill>
                        <a:srgbClr val="8CADAE"/>
                      </a:solidFill>
                    </a:lnL>
                    <a:lnR w="12240">
                      <a:solidFill>
                        <a:srgbClr val="8CADAE"/>
                      </a:solidFill>
                    </a:lnR>
                    <a:lnT w="12240">
                      <a:solidFill>
                        <a:srgbClr val="8CADAE"/>
                      </a:solidFill>
                    </a:lnT>
                    <a:lnB w="12240">
                      <a:solidFill>
                        <a:srgbClr val="8CADAE"/>
                      </a:solidFill>
                    </a:lnB>
                    <a:solidFill>
                      <a:srgbClr val="EDF1F1"/>
                    </a:solidFill>
                  </a:tcPr>
                </a:tc>
                <a:tc>
                  <a:txBody>
                    <a:bodyPr/>
                    <a:lstStyle/>
                    <a:p>
                      <a:pPr>
                        <a:lnSpc>
                          <a:spcPct val="100000"/>
                        </a:lnSpc>
                      </a:pPr>
                      <a:endParaRPr lang="tr-TR" sz="1800" b="0" strike="noStrike" spc="-1">
                        <a:solidFill>
                          <a:srgbClr val="000000"/>
                        </a:solidFill>
                        <a:uFill>
                          <a:solidFill>
                            <a:srgbClr val="FFFFFF"/>
                          </a:solidFill>
                        </a:uFill>
                        <a:latin typeface="Arial"/>
                      </a:endParaRPr>
                    </a:p>
                    <a:p>
                      <a:pPr>
                        <a:lnSpc>
                          <a:spcPct val="100000"/>
                        </a:lnSpc>
                      </a:pPr>
                      <a:r>
                        <a:rPr lang="tr-TR" sz="1800" b="0" strike="noStrike" spc="-1">
                          <a:solidFill>
                            <a:srgbClr val="000000"/>
                          </a:solidFill>
                          <a:uFill>
                            <a:solidFill>
                              <a:srgbClr val="FFFFFF"/>
                            </a:solidFill>
                          </a:uFill>
                          <a:latin typeface="Albertus"/>
                        </a:rPr>
                        <a:t>154 (8)</a:t>
                      </a:r>
                      <a:endParaRPr lang="tr-TR" sz="1800" b="0" strike="noStrike" spc="-1">
                        <a:solidFill>
                          <a:srgbClr val="000000"/>
                        </a:solidFill>
                        <a:uFill>
                          <a:solidFill>
                            <a:srgbClr val="FFFFFF"/>
                          </a:solidFill>
                        </a:uFill>
                        <a:latin typeface="Arial"/>
                      </a:endParaRPr>
                    </a:p>
                    <a:p>
                      <a:pPr>
                        <a:lnSpc>
                          <a:spcPct val="100000"/>
                        </a:lnSpc>
                      </a:pPr>
                      <a:r>
                        <a:rPr lang="tr-TR" sz="1800" b="0" strike="noStrike" spc="-1">
                          <a:solidFill>
                            <a:srgbClr val="000000"/>
                          </a:solidFill>
                          <a:uFill>
                            <a:solidFill>
                              <a:srgbClr val="FFFFFF"/>
                            </a:solidFill>
                          </a:uFill>
                          <a:latin typeface="Albertus"/>
                        </a:rPr>
                        <a:t>261(14)</a:t>
                      </a:r>
                      <a:endParaRPr lang="tr-TR" sz="1800" b="0" strike="noStrike" spc="-1">
                        <a:solidFill>
                          <a:srgbClr val="000000"/>
                        </a:solidFill>
                        <a:uFill>
                          <a:solidFill>
                            <a:srgbClr val="FFFFFF"/>
                          </a:solidFill>
                        </a:uFill>
                        <a:latin typeface="Arial"/>
                      </a:endParaRPr>
                    </a:p>
                  </a:txBody>
                  <a:tcPr>
                    <a:lnL w="12240">
                      <a:solidFill>
                        <a:srgbClr val="8CADAE"/>
                      </a:solidFill>
                    </a:lnL>
                    <a:lnR w="12240">
                      <a:solidFill>
                        <a:srgbClr val="8CADAE"/>
                      </a:solidFill>
                    </a:lnR>
                    <a:lnT w="12240">
                      <a:solidFill>
                        <a:srgbClr val="8CADAE"/>
                      </a:solidFill>
                    </a:lnT>
                    <a:lnB w="12240">
                      <a:solidFill>
                        <a:srgbClr val="8CADAE"/>
                      </a:solidFill>
                    </a:lnB>
                    <a:solidFill>
                      <a:srgbClr val="EDF1F1"/>
                    </a:solidFill>
                  </a:tcPr>
                </a:tc>
                <a:extLst>
                  <a:ext uri="{0D108BD9-81ED-4DB2-BD59-A6C34878D82A}">
                    <a16:rowId xmlns:a16="http://schemas.microsoft.com/office/drawing/2014/main" val="10004"/>
                  </a:ext>
                </a:extLst>
              </a:tr>
              <a:tr h="636411">
                <a:tc gridSpan="3">
                  <a:txBody>
                    <a:bodyPr/>
                    <a:lstStyle/>
                    <a:p>
                      <a:pPr>
                        <a:lnSpc>
                          <a:spcPct val="120000"/>
                        </a:lnSpc>
                      </a:pPr>
                      <a:r>
                        <a:rPr lang="tr-TR" sz="1800" b="0" strike="noStrike" spc="-1" dirty="0">
                          <a:solidFill>
                            <a:srgbClr val="000000"/>
                          </a:solidFill>
                          <a:uFill>
                            <a:solidFill>
                              <a:srgbClr val="FFFFFF"/>
                            </a:solidFill>
                          </a:uFill>
                          <a:latin typeface="Albertus"/>
                        </a:rPr>
                        <a:t>ACD: </a:t>
                      </a:r>
                      <a:r>
                        <a:rPr lang="tr-TR" sz="1800" b="0" strike="noStrike" spc="-1" dirty="0" err="1">
                          <a:solidFill>
                            <a:srgbClr val="000000"/>
                          </a:solidFill>
                          <a:uFill>
                            <a:solidFill>
                              <a:srgbClr val="FFFFFF"/>
                            </a:solidFill>
                          </a:uFill>
                          <a:latin typeface="Albertus"/>
                        </a:rPr>
                        <a:t>Acid</a:t>
                      </a:r>
                      <a:r>
                        <a:rPr lang="tr-TR" sz="1800" b="0" strike="noStrike" spc="-1" dirty="0">
                          <a:solidFill>
                            <a:srgbClr val="000000"/>
                          </a:solidFill>
                          <a:uFill>
                            <a:solidFill>
                              <a:srgbClr val="FFFFFF"/>
                            </a:solidFill>
                          </a:uFill>
                          <a:latin typeface="Albertus"/>
                        </a:rPr>
                        <a:t> </a:t>
                      </a:r>
                      <a:r>
                        <a:rPr lang="tr-TR" sz="1800" b="0" strike="noStrike" spc="-1" dirty="0" err="1">
                          <a:solidFill>
                            <a:srgbClr val="000000"/>
                          </a:solidFill>
                          <a:uFill>
                            <a:solidFill>
                              <a:srgbClr val="FFFFFF"/>
                            </a:solidFill>
                          </a:uFill>
                          <a:latin typeface="Albertus"/>
                        </a:rPr>
                        <a:t>Citrate</a:t>
                      </a:r>
                      <a:r>
                        <a:rPr lang="tr-TR" sz="1800" b="0" strike="noStrike" spc="-1" dirty="0">
                          <a:solidFill>
                            <a:srgbClr val="000000"/>
                          </a:solidFill>
                          <a:uFill>
                            <a:solidFill>
                              <a:srgbClr val="FFFFFF"/>
                            </a:solidFill>
                          </a:uFill>
                          <a:latin typeface="Albertus"/>
                        </a:rPr>
                        <a:t> </a:t>
                      </a:r>
                      <a:r>
                        <a:rPr lang="tr-TR" sz="1800" b="0" strike="noStrike" spc="-1" dirty="0" err="1">
                          <a:solidFill>
                            <a:srgbClr val="000000"/>
                          </a:solidFill>
                          <a:uFill>
                            <a:solidFill>
                              <a:srgbClr val="FFFFFF"/>
                            </a:solidFill>
                          </a:uFill>
                          <a:latin typeface="Albertus"/>
                        </a:rPr>
                        <a:t>Dextrose</a:t>
                      </a:r>
                      <a:r>
                        <a:rPr lang="tr-TR" sz="1800" b="0" strike="noStrike" spc="-1" dirty="0">
                          <a:solidFill>
                            <a:srgbClr val="000000"/>
                          </a:solidFill>
                          <a:uFill>
                            <a:solidFill>
                              <a:srgbClr val="FFFFFF"/>
                            </a:solidFill>
                          </a:uFill>
                          <a:latin typeface="Albertus"/>
                        </a:rPr>
                        <a:t>         HCT; %41olarak kabul edilmiştir.</a:t>
                      </a:r>
                      <a:endParaRPr lang="tr-TR" sz="1800" b="0" strike="noStrike" spc="-1" dirty="0">
                        <a:solidFill>
                          <a:srgbClr val="000000"/>
                        </a:solidFill>
                        <a:uFill>
                          <a:solidFill>
                            <a:srgbClr val="FFFFFF"/>
                          </a:solidFill>
                        </a:uFill>
                        <a:latin typeface="Arial"/>
                      </a:endParaRPr>
                    </a:p>
                  </a:txBody>
                  <a:tcPr>
                    <a:lnL w="12240">
                      <a:solidFill>
                        <a:srgbClr val="8CADAE"/>
                      </a:solidFill>
                    </a:lnL>
                    <a:lnR w="12240">
                      <a:solidFill>
                        <a:srgbClr val="8CADAE"/>
                      </a:solidFill>
                    </a:lnR>
                    <a:lnT w="12240">
                      <a:solidFill>
                        <a:srgbClr val="8CADAE"/>
                      </a:solidFill>
                    </a:lnT>
                    <a:lnB w="12240">
                      <a:solidFill>
                        <a:srgbClr val="8CADAE"/>
                      </a:solidFill>
                    </a:lnB>
                    <a:solidFill>
                      <a:srgbClr val="DAE2E3"/>
                    </a:solidFill>
                  </a:tcPr>
                </a:tc>
                <a:tc hMerge="1">
                  <a:txBody>
                    <a:bodyPr/>
                    <a:lstStyle/>
                    <a:p>
                      <a:endParaRPr lang="tr-TR"/>
                    </a:p>
                  </a:txBody>
                  <a:tcPr>
                    <a:solidFill>
                      <a:srgbClr val="729FCF"/>
                    </a:solidFill>
                  </a:tcPr>
                </a:tc>
                <a:tc hMerge="1">
                  <a:txBody>
                    <a:bodyPr/>
                    <a:lstStyle/>
                    <a:p>
                      <a:endParaRPr lang="tr-TR"/>
                    </a:p>
                  </a:txBody>
                  <a:tcPr>
                    <a:solidFill>
                      <a:srgbClr val="729FCF"/>
                    </a:solidFill>
                  </a:tcPr>
                </a:tc>
                <a:extLst>
                  <a:ext uri="{0D108BD9-81ED-4DB2-BD59-A6C34878D82A}">
                    <a16:rowId xmlns:a16="http://schemas.microsoft.com/office/drawing/2014/main" val="10005"/>
                  </a:ext>
                </a:extLst>
              </a:tr>
            </a:tbl>
          </a:graphicData>
        </a:graphic>
      </p:graphicFrame>
      <p:sp>
        <p:nvSpPr>
          <p:cNvPr id="218" name="CustomShape 3"/>
          <p:cNvSpPr/>
          <p:nvPr/>
        </p:nvSpPr>
        <p:spPr>
          <a:xfrm>
            <a:off x="142920" y="156754"/>
            <a:ext cx="8844326" cy="717173"/>
          </a:xfrm>
          <a:prstGeom prst="rect">
            <a:avLst/>
          </a:prstGeom>
          <a:solidFill>
            <a:srgbClr val="EBD6C8"/>
          </a:solidFill>
          <a:ln>
            <a:round/>
          </a:ln>
          <a:effectLst>
            <a:outerShdw blurRad="50800" dist="25400" dir="5400000" rotWithShape="0">
              <a:srgbClr val="000000">
                <a:alpha val="35000"/>
              </a:srgbClr>
            </a:outerShdw>
          </a:effectLst>
        </p:spPr>
        <p:style>
          <a:lnRef idx="1">
            <a:schemeClr val="accent6"/>
          </a:lnRef>
          <a:fillRef idx="2">
            <a:schemeClr val="accent6"/>
          </a:fillRef>
          <a:effectRef idx="1">
            <a:schemeClr val="accent6"/>
          </a:effectRef>
          <a:fontRef idx="minor"/>
        </p:style>
        <p:txBody>
          <a:bodyPr lIns="90000" tIns="45000" rIns="90000" bIns="45000" anchor="b"/>
          <a:lstStyle/>
          <a:p>
            <a:pPr marL="914400" indent="-914040">
              <a:lnSpc>
                <a:spcPct val="100000"/>
              </a:lnSpc>
            </a:pPr>
            <a:r>
              <a:rPr lang="tr-TR" sz="4000" b="1" strike="noStrike" spc="-1">
                <a:solidFill>
                  <a:srgbClr val="7B9899"/>
                </a:solidFill>
                <a:uFill>
                  <a:solidFill>
                    <a:srgbClr val="FFFFFF"/>
                  </a:solidFill>
                </a:uFill>
                <a:latin typeface="Times New Roman"/>
              </a:rPr>
              <a:t>A. ACD-A/B</a:t>
            </a:r>
            <a:endParaRPr lang="tr-TR" sz="1800" b="0" strike="noStrike" spc="-1">
              <a:solidFill>
                <a:srgbClr val="000000"/>
              </a:solidFill>
              <a:uFill>
                <a:solidFill>
                  <a:srgbClr val="FFFFFF"/>
                </a:solidFill>
              </a:uFill>
              <a:latin typeface="Arial"/>
            </a:endParaRPr>
          </a:p>
        </p:txBody>
      </p:sp>
    </p:spTree>
  </p:cSld>
  <p:clrMapOvr>
    <a:masterClrMapping/>
  </p:clrMapOvr>
  <p:transition spd="med">
    <p:wheel spokes="1"/>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TextShape 1"/>
          <p:cNvSpPr txBox="1"/>
          <p:nvPr/>
        </p:nvSpPr>
        <p:spPr>
          <a:xfrm>
            <a:off x="160200" y="136697"/>
            <a:ext cx="8827046" cy="785520"/>
          </a:xfrm>
          <a:prstGeom prst="rect">
            <a:avLst/>
          </a:prstGeom>
          <a:solidFill>
            <a:srgbClr val="E9E1C4"/>
          </a:solidFill>
          <a:ln w="9360">
            <a:solidFill>
              <a:srgbClr val="CCB400"/>
            </a:solidFill>
            <a:round/>
          </a:ln>
        </p:spPr>
        <p:txBody>
          <a:bodyPr lIns="90000" tIns="45000" rIns="90000" bIns="45000" anchor="b"/>
          <a:lstStyle/>
          <a:p>
            <a:pPr>
              <a:lnSpc>
                <a:spcPct val="150000"/>
              </a:lnSpc>
            </a:pPr>
            <a:r>
              <a:rPr lang="tr-TR" sz="3000" b="0" strike="noStrike" spc="-1" dirty="0">
                <a:solidFill>
                  <a:srgbClr val="000000"/>
                </a:solidFill>
                <a:uFill>
                  <a:solidFill>
                    <a:srgbClr val="FFFFFF"/>
                  </a:solidFill>
                </a:uFill>
                <a:latin typeface="Albertus"/>
              </a:rPr>
              <a:t>ACD-A solüsyonu:</a:t>
            </a:r>
            <a:endParaRPr lang="tr-TR" sz="1800" b="0" strike="noStrike" spc="-1" dirty="0">
              <a:solidFill>
                <a:srgbClr val="000000"/>
              </a:solidFill>
              <a:uFill>
                <a:solidFill>
                  <a:srgbClr val="FFFFFF"/>
                </a:solidFill>
              </a:uFill>
              <a:latin typeface="Georgia"/>
            </a:endParaRPr>
          </a:p>
        </p:txBody>
      </p:sp>
      <p:sp>
        <p:nvSpPr>
          <p:cNvPr id="220" name="TextShape 2"/>
          <p:cNvSpPr txBox="1"/>
          <p:nvPr/>
        </p:nvSpPr>
        <p:spPr>
          <a:xfrm>
            <a:off x="4361760" y="1026360"/>
            <a:ext cx="456840" cy="441000"/>
          </a:xfrm>
          <a:prstGeom prst="rect">
            <a:avLst/>
          </a:prstGeom>
          <a:noFill/>
          <a:ln>
            <a:noFill/>
          </a:ln>
        </p:spPr>
        <p:txBody>
          <a:bodyPr lIns="45720" tIns="45000" rIns="45720" bIns="45000" anchor="ctr"/>
          <a:lstStyle/>
          <a:p>
            <a:endParaRPr lang="tr-TR" sz="2400" b="0" strike="noStrike" spc="-1">
              <a:solidFill>
                <a:srgbClr val="000000"/>
              </a:solidFill>
              <a:uFill>
                <a:solidFill>
                  <a:srgbClr val="FFFFFF"/>
                </a:solidFill>
              </a:uFill>
              <a:latin typeface="Times New Roman"/>
            </a:endParaRPr>
          </a:p>
        </p:txBody>
      </p:sp>
      <p:graphicFrame>
        <p:nvGraphicFramePr>
          <p:cNvPr id="221" name="Table 3"/>
          <p:cNvGraphicFramePr/>
          <p:nvPr>
            <p:extLst>
              <p:ext uri="{D42A27DB-BD31-4B8C-83A1-F6EECF244321}">
                <p14:modId xmlns:p14="http://schemas.microsoft.com/office/powerpoint/2010/main" val="3130810004"/>
              </p:ext>
            </p:extLst>
          </p:nvPr>
        </p:nvGraphicFramePr>
        <p:xfrm>
          <a:off x="1045029" y="1872000"/>
          <a:ext cx="7471954" cy="2909808"/>
        </p:xfrm>
        <a:graphic>
          <a:graphicData uri="http://schemas.openxmlformats.org/drawingml/2006/table">
            <a:tbl>
              <a:tblPr/>
              <a:tblGrid>
                <a:gridCol w="3735804">
                  <a:extLst>
                    <a:ext uri="{9D8B030D-6E8A-4147-A177-3AD203B41FA5}">
                      <a16:colId xmlns:a16="http://schemas.microsoft.com/office/drawing/2014/main" val="20000"/>
                    </a:ext>
                  </a:extLst>
                </a:gridCol>
                <a:gridCol w="3736150">
                  <a:extLst>
                    <a:ext uri="{9D8B030D-6E8A-4147-A177-3AD203B41FA5}">
                      <a16:colId xmlns:a16="http://schemas.microsoft.com/office/drawing/2014/main" val="20001"/>
                    </a:ext>
                  </a:extLst>
                </a:gridCol>
              </a:tblGrid>
              <a:tr h="521712">
                <a:tc>
                  <a:txBody>
                    <a:bodyPr/>
                    <a:lstStyle/>
                    <a:p>
                      <a:pPr algn="ctr">
                        <a:lnSpc>
                          <a:spcPct val="100000"/>
                        </a:lnSpc>
                      </a:pPr>
                      <a:r>
                        <a:rPr lang="tr-TR" sz="2800" b="1" strike="noStrike" spc="-1">
                          <a:solidFill>
                            <a:srgbClr val="FFFFFF"/>
                          </a:solidFill>
                          <a:uFill>
                            <a:solidFill>
                              <a:srgbClr val="FFFFFF"/>
                            </a:solidFill>
                          </a:uFill>
                          <a:latin typeface="Albertus"/>
                        </a:rPr>
                        <a:t>Komponent</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8CADAE"/>
                    </a:solidFill>
                  </a:tcPr>
                </a:tc>
                <a:tc>
                  <a:txBody>
                    <a:bodyPr/>
                    <a:lstStyle/>
                    <a:p>
                      <a:pPr algn="ctr">
                        <a:lnSpc>
                          <a:spcPct val="100000"/>
                        </a:lnSpc>
                      </a:pPr>
                      <a:r>
                        <a:rPr lang="tr-TR" sz="2800" b="1" strike="noStrike" spc="-1">
                          <a:solidFill>
                            <a:srgbClr val="FFFFFF"/>
                          </a:solidFill>
                          <a:uFill>
                            <a:solidFill>
                              <a:srgbClr val="FFFFFF"/>
                            </a:solidFill>
                          </a:uFill>
                          <a:latin typeface="Albertus"/>
                        </a:rPr>
                        <a:t>g /100 mL </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8CADAE"/>
                    </a:solidFill>
                  </a:tcPr>
                </a:tc>
                <a:extLst>
                  <a:ext uri="{0D108BD9-81ED-4DB2-BD59-A6C34878D82A}">
                    <a16:rowId xmlns:a16="http://schemas.microsoft.com/office/drawing/2014/main" val="10000"/>
                  </a:ext>
                </a:extLst>
              </a:tr>
              <a:tr h="521712">
                <a:tc>
                  <a:txBody>
                    <a:bodyPr/>
                    <a:lstStyle/>
                    <a:p>
                      <a:pPr algn="ctr">
                        <a:lnSpc>
                          <a:spcPct val="100000"/>
                        </a:lnSpc>
                      </a:pPr>
                      <a:r>
                        <a:rPr lang="tr-TR" sz="2400" b="1" strike="noStrike" spc="-1">
                          <a:solidFill>
                            <a:srgbClr val="000000"/>
                          </a:solidFill>
                          <a:uFill>
                            <a:solidFill>
                              <a:srgbClr val="FFFFFF"/>
                            </a:solidFill>
                          </a:uFill>
                          <a:latin typeface="Albertus"/>
                        </a:rPr>
                        <a:t>Citric Acid Anhydrous</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AE2E3"/>
                    </a:solidFill>
                  </a:tcPr>
                </a:tc>
                <a:tc>
                  <a:txBody>
                    <a:bodyPr/>
                    <a:lstStyle/>
                    <a:p>
                      <a:pPr algn="ctr">
                        <a:lnSpc>
                          <a:spcPct val="100000"/>
                        </a:lnSpc>
                      </a:pPr>
                      <a:r>
                        <a:rPr lang="tr-TR" sz="2400" b="1" strike="noStrike" spc="-1">
                          <a:solidFill>
                            <a:srgbClr val="000000"/>
                          </a:solidFill>
                          <a:uFill>
                            <a:solidFill>
                              <a:srgbClr val="FFFFFF"/>
                            </a:solidFill>
                          </a:uFill>
                          <a:latin typeface="Albertus"/>
                        </a:rPr>
                        <a:t>0.73 </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AE2E3"/>
                    </a:solidFill>
                  </a:tcPr>
                </a:tc>
                <a:extLst>
                  <a:ext uri="{0D108BD9-81ED-4DB2-BD59-A6C34878D82A}">
                    <a16:rowId xmlns:a16="http://schemas.microsoft.com/office/drawing/2014/main" val="10001"/>
                  </a:ext>
                </a:extLst>
              </a:tr>
              <a:tr h="521712">
                <a:tc>
                  <a:txBody>
                    <a:bodyPr/>
                    <a:lstStyle/>
                    <a:p>
                      <a:pPr algn="ctr">
                        <a:lnSpc>
                          <a:spcPct val="100000"/>
                        </a:lnSpc>
                      </a:pPr>
                      <a:r>
                        <a:rPr lang="tr-TR" sz="2400" b="1" strike="noStrike" spc="-1">
                          <a:solidFill>
                            <a:srgbClr val="000000"/>
                          </a:solidFill>
                          <a:uFill>
                            <a:solidFill>
                              <a:srgbClr val="FFFFFF"/>
                            </a:solidFill>
                          </a:uFill>
                          <a:latin typeface="Albertus"/>
                        </a:rPr>
                        <a:t>Dextrose Monohydrate</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DF1F1"/>
                    </a:solidFill>
                  </a:tcPr>
                </a:tc>
                <a:tc>
                  <a:txBody>
                    <a:bodyPr/>
                    <a:lstStyle/>
                    <a:p>
                      <a:pPr algn="ctr">
                        <a:lnSpc>
                          <a:spcPct val="100000"/>
                        </a:lnSpc>
                      </a:pPr>
                      <a:r>
                        <a:rPr lang="tr-TR" sz="2400" b="1" strike="noStrike" spc="-1">
                          <a:solidFill>
                            <a:srgbClr val="000000"/>
                          </a:solidFill>
                          <a:uFill>
                            <a:solidFill>
                              <a:srgbClr val="FFFFFF"/>
                            </a:solidFill>
                          </a:uFill>
                          <a:latin typeface="Albertus"/>
                        </a:rPr>
                        <a:t>2.45 </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DF1F1"/>
                    </a:solidFill>
                  </a:tcPr>
                </a:tc>
                <a:extLst>
                  <a:ext uri="{0D108BD9-81ED-4DB2-BD59-A6C34878D82A}">
                    <a16:rowId xmlns:a16="http://schemas.microsoft.com/office/drawing/2014/main" val="10002"/>
                  </a:ext>
                </a:extLst>
              </a:tr>
              <a:tr h="521712">
                <a:tc>
                  <a:txBody>
                    <a:bodyPr/>
                    <a:lstStyle/>
                    <a:p>
                      <a:pPr algn="ctr">
                        <a:lnSpc>
                          <a:spcPct val="100000"/>
                        </a:lnSpc>
                      </a:pPr>
                      <a:r>
                        <a:rPr lang="tr-TR" sz="2400" b="1" strike="noStrike" spc="-1">
                          <a:solidFill>
                            <a:srgbClr val="000000"/>
                          </a:solidFill>
                          <a:uFill>
                            <a:solidFill>
                              <a:srgbClr val="FFFFFF"/>
                            </a:solidFill>
                          </a:uFill>
                          <a:latin typeface="Albertus"/>
                        </a:rPr>
                        <a:t>Sodium Citrate Dihydrate</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AE2E3"/>
                    </a:solidFill>
                  </a:tcPr>
                </a:tc>
                <a:tc>
                  <a:txBody>
                    <a:bodyPr/>
                    <a:lstStyle/>
                    <a:p>
                      <a:pPr algn="ctr">
                        <a:lnSpc>
                          <a:spcPct val="100000"/>
                        </a:lnSpc>
                      </a:pPr>
                      <a:r>
                        <a:rPr lang="tr-TR" sz="2400" b="1" strike="noStrike" spc="-1" dirty="0">
                          <a:solidFill>
                            <a:srgbClr val="000000"/>
                          </a:solidFill>
                          <a:uFill>
                            <a:solidFill>
                              <a:srgbClr val="FFFFFF"/>
                            </a:solidFill>
                          </a:uFill>
                          <a:latin typeface="Albertus"/>
                        </a:rPr>
                        <a:t>2.20</a:t>
                      </a:r>
                      <a:endParaRPr lang="tr-T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AE2E3"/>
                    </a:solidFill>
                  </a:tcPr>
                </a:tc>
                <a:extLst>
                  <a:ext uri="{0D108BD9-81ED-4DB2-BD59-A6C34878D82A}">
                    <a16:rowId xmlns:a16="http://schemas.microsoft.com/office/drawing/2014/main" val="10003"/>
                  </a:ext>
                </a:extLst>
              </a:tr>
              <a:tr h="521712">
                <a:tc>
                  <a:txBody>
                    <a:bodyPr/>
                    <a:lstStyle/>
                    <a:p>
                      <a:pPr algn="ctr">
                        <a:lnSpc>
                          <a:spcPct val="100000"/>
                        </a:lnSpc>
                      </a:pPr>
                      <a:r>
                        <a:rPr lang="tr-TR" sz="2400" b="1" strike="noStrike" spc="-1">
                          <a:solidFill>
                            <a:srgbClr val="000000"/>
                          </a:solidFill>
                          <a:uFill>
                            <a:solidFill>
                              <a:srgbClr val="FFFFFF"/>
                            </a:solidFill>
                          </a:uFill>
                          <a:latin typeface="Albertus"/>
                        </a:rPr>
                        <a:t>Enjeksiyonluk su</a:t>
                      </a:r>
                      <a:endParaRPr lang="tr-TR"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DF1F1"/>
                    </a:solidFill>
                  </a:tcPr>
                </a:tc>
                <a:tc>
                  <a:txBody>
                    <a:bodyPr/>
                    <a:lstStyle/>
                    <a:p>
                      <a:pPr algn="ctr">
                        <a:lnSpc>
                          <a:spcPct val="100000"/>
                        </a:lnSpc>
                      </a:pPr>
                      <a:r>
                        <a:rPr lang="tr-TR" sz="2400" b="1" strike="noStrike" spc="-1" dirty="0">
                          <a:solidFill>
                            <a:srgbClr val="000000"/>
                          </a:solidFill>
                          <a:uFill>
                            <a:solidFill>
                              <a:srgbClr val="FFFFFF"/>
                            </a:solidFill>
                          </a:uFill>
                          <a:latin typeface="Albertus"/>
                        </a:rPr>
                        <a:t>100 </a:t>
                      </a:r>
                      <a:r>
                        <a:rPr lang="tr-TR" sz="2400" b="1" strike="noStrike" spc="-1" dirty="0" err="1">
                          <a:solidFill>
                            <a:srgbClr val="000000"/>
                          </a:solidFill>
                          <a:uFill>
                            <a:solidFill>
                              <a:srgbClr val="FFFFFF"/>
                            </a:solidFill>
                          </a:uFill>
                          <a:latin typeface="Albertus"/>
                        </a:rPr>
                        <a:t>mL</a:t>
                      </a:r>
                      <a:r>
                        <a:rPr lang="tr-TR" sz="2400" b="1" strike="noStrike" spc="-1" dirty="0">
                          <a:solidFill>
                            <a:srgbClr val="000000"/>
                          </a:solidFill>
                          <a:uFill>
                            <a:solidFill>
                              <a:srgbClr val="FFFFFF"/>
                            </a:solidFill>
                          </a:uFill>
                          <a:latin typeface="Albertus"/>
                        </a:rPr>
                        <a:t> </a:t>
                      </a:r>
                      <a:endParaRPr lang="tr-TR"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DF1F1"/>
                    </a:solidFill>
                  </a:tcPr>
                </a:tc>
                <a:extLst>
                  <a:ext uri="{0D108BD9-81ED-4DB2-BD59-A6C34878D82A}">
                    <a16:rowId xmlns:a16="http://schemas.microsoft.com/office/drawing/2014/main" val="10004"/>
                  </a:ext>
                </a:extLst>
              </a:tr>
            </a:tbl>
          </a:graphicData>
        </a:graphic>
      </p:graphicFrame>
    </p:spTree>
  </p:cSld>
  <p:clrMapOvr>
    <a:masterClrMapping/>
  </p:clrMapOvr>
  <p:transition spd="med">
    <p:wheel spokes="1"/>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TextShape 1"/>
          <p:cNvSpPr txBox="1"/>
          <p:nvPr/>
        </p:nvSpPr>
        <p:spPr>
          <a:xfrm>
            <a:off x="4361760" y="1026360"/>
            <a:ext cx="456840" cy="441000"/>
          </a:xfrm>
          <a:prstGeom prst="rect">
            <a:avLst/>
          </a:prstGeom>
          <a:noFill/>
          <a:ln>
            <a:noFill/>
          </a:ln>
        </p:spPr>
        <p:txBody>
          <a:bodyPr lIns="45720" tIns="45000" rIns="45720" bIns="45000" anchor="ctr"/>
          <a:lstStyle/>
          <a:p>
            <a:endParaRPr lang="tr-TR" sz="2400" b="0" strike="noStrike" spc="-1">
              <a:solidFill>
                <a:srgbClr val="000000"/>
              </a:solidFill>
              <a:uFill>
                <a:solidFill>
                  <a:srgbClr val="FFFFFF"/>
                </a:solidFill>
              </a:uFill>
              <a:latin typeface="Times New Roman"/>
            </a:endParaRPr>
          </a:p>
        </p:txBody>
      </p:sp>
      <p:sp>
        <p:nvSpPr>
          <p:cNvPr id="223" name="TextShape 2"/>
          <p:cNvSpPr txBox="1"/>
          <p:nvPr/>
        </p:nvSpPr>
        <p:spPr>
          <a:xfrm>
            <a:off x="107279" y="922218"/>
            <a:ext cx="8906091" cy="5779028"/>
          </a:xfrm>
          <a:prstGeom prst="rect">
            <a:avLst/>
          </a:prstGeom>
          <a:solidFill>
            <a:srgbClr val="D1DEDF"/>
          </a:solidFill>
          <a:ln>
            <a:noFill/>
          </a:ln>
        </p:spPr>
        <p:txBody>
          <a:bodyPr lIns="90000" tIns="45000" rIns="90000" bIns="45000"/>
          <a:lstStyle/>
          <a:p>
            <a:pPr marL="274320" indent="-273960" algn="ctr">
              <a:lnSpc>
                <a:spcPct val="100000"/>
              </a:lnSpc>
            </a:pPr>
            <a:endParaRPr lang="tr-TR" sz="3300" b="1" strike="noStrike" spc="-1" dirty="0" smtClean="0">
              <a:solidFill>
                <a:srgbClr val="000000"/>
              </a:solidFill>
              <a:uFill>
                <a:solidFill>
                  <a:srgbClr val="FFFFFF"/>
                </a:solidFill>
              </a:uFill>
              <a:latin typeface="Albertus"/>
            </a:endParaRPr>
          </a:p>
          <a:p>
            <a:pPr marL="274320" indent="-273960" algn="ctr">
              <a:lnSpc>
                <a:spcPct val="100000"/>
              </a:lnSpc>
            </a:pPr>
            <a:r>
              <a:rPr lang="tr-TR" sz="3300" b="1" strike="noStrike" spc="-1" dirty="0" smtClean="0">
                <a:solidFill>
                  <a:srgbClr val="000000"/>
                </a:solidFill>
                <a:uFill>
                  <a:solidFill>
                    <a:srgbClr val="FFFFFF"/>
                  </a:solidFill>
                </a:uFill>
                <a:latin typeface="Albertus"/>
              </a:rPr>
              <a:t>Standart </a:t>
            </a:r>
            <a:r>
              <a:rPr lang="tr-TR" sz="3300" b="1" strike="noStrike" spc="-1" dirty="0" err="1">
                <a:solidFill>
                  <a:srgbClr val="000000"/>
                </a:solidFill>
                <a:uFill>
                  <a:solidFill>
                    <a:srgbClr val="FFFFFF"/>
                  </a:solidFill>
                </a:uFill>
                <a:latin typeface="Albertus"/>
              </a:rPr>
              <a:t>antikoagulan</a:t>
            </a:r>
            <a:r>
              <a:rPr lang="tr-TR" sz="2700" b="1" strike="noStrike" spc="-1" dirty="0">
                <a:solidFill>
                  <a:srgbClr val="000000"/>
                </a:solidFill>
                <a:uFill>
                  <a:solidFill>
                    <a:srgbClr val="FFFFFF"/>
                  </a:solidFill>
                </a:uFill>
                <a:latin typeface="Albertus"/>
              </a:rPr>
              <a:t>:</a:t>
            </a:r>
            <a:r>
              <a:rPr lang="tr-TR" sz="2800" b="1" strike="noStrike" spc="-1" dirty="0">
                <a:solidFill>
                  <a:srgbClr val="000000"/>
                </a:solidFill>
                <a:uFill>
                  <a:solidFill>
                    <a:srgbClr val="FFFFFF"/>
                  </a:solidFill>
                </a:uFill>
                <a:latin typeface="Albertus"/>
              </a:rPr>
              <a:t> </a:t>
            </a:r>
            <a:r>
              <a:rPr lang="tr-TR" sz="4000" b="1" u="sng" strike="noStrike" spc="-1" dirty="0" smtClean="0">
                <a:solidFill>
                  <a:srgbClr val="000000"/>
                </a:solidFill>
                <a:uFill>
                  <a:solidFill>
                    <a:srgbClr val="FFFFFF"/>
                  </a:solidFill>
                </a:uFill>
                <a:latin typeface="Albertus"/>
              </a:rPr>
              <a:t>ACD-A</a:t>
            </a:r>
            <a:endParaRPr lang="tr-TR" sz="2700" b="0" strike="noStrike" spc="-1" dirty="0">
              <a:solidFill>
                <a:srgbClr val="000000"/>
              </a:solidFill>
              <a:uFill>
                <a:solidFill>
                  <a:srgbClr val="FFFFFF"/>
                </a:solidFill>
              </a:uFill>
              <a:latin typeface="Georgia"/>
            </a:endParaRPr>
          </a:p>
          <a:p>
            <a:pPr marL="274320" indent="-273960">
              <a:lnSpc>
                <a:spcPct val="100000"/>
              </a:lnSpc>
              <a:buClr>
                <a:srgbClr val="D16349"/>
              </a:buClr>
              <a:buSzPct val="85000"/>
              <a:buFont typeface="Wingdings" charset="2"/>
              <a:buChar char=""/>
            </a:pPr>
            <a:r>
              <a:rPr lang="tr-TR" sz="1950" b="0" strike="noStrike" spc="-1" dirty="0">
                <a:solidFill>
                  <a:srgbClr val="000000"/>
                </a:solidFill>
                <a:uFill>
                  <a:solidFill>
                    <a:srgbClr val="FFFFFF"/>
                  </a:solidFill>
                </a:uFill>
                <a:latin typeface="Albertus"/>
              </a:rPr>
              <a:t>Alış (</a:t>
            </a:r>
            <a:r>
              <a:rPr lang="tr-TR" sz="1950" b="0" strike="noStrike" spc="-1" dirty="0" err="1">
                <a:solidFill>
                  <a:srgbClr val="000000"/>
                </a:solidFill>
                <a:uFill>
                  <a:solidFill>
                    <a:srgbClr val="FFFFFF"/>
                  </a:solidFill>
                </a:uFill>
                <a:latin typeface="Albertus"/>
              </a:rPr>
              <a:t>Inlet</a:t>
            </a:r>
            <a:r>
              <a:rPr lang="tr-TR" sz="1950" b="0" strike="noStrike" spc="-1" dirty="0">
                <a:solidFill>
                  <a:srgbClr val="000000"/>
                </a:solidFill>
                <a:uFill>
                  <a:solidFill>
                    <a:srgbClr val="FFFFFF"/>
                  </a:solidFill>
                </a:uFill>
                <a:latin typeface="Albertus"/>
              </a:rPr>
              <a:t>) hattından sürekli </a:t>
            </a:r>
            <a:r>
              <a:rPr lang="tr-TR" sz="1950" b="0" strike="noStrike" spc="-1" dirty="0" err="1">
                <a:solidFill>
                  <a:srgbClr val="000000"/>
                </a:solidFill>
                <a:uFill>
                  <a:solidFill>
                    <a:srgbClr val="FFFFFF"/>
                  </a:solidFill>
                </a:uFill>
                <a:latin typeface="Albertus"/>
              </a:rPr>
              <a:t>infüzyon</a:t>
            </a:r>
            <a:r>
              <a:rPr lang="tr-TR" sz="1950" b="0" strike="noStrike" spc="-1" dirty="0">
                <a:solidFill>
                  <a:srgbClr val="000000"/>
                </a:solidFill>
                <a:uFill>
                  <a:solidFill>
                    <a:srgbClr val="FFFFFF"/>
                  </a:solidFill>
                </a:uFill>
                <a:latin typeface="Albertus"/>
              </a:rPr>
              <a:t> şeklinde uygulanır.</a:t>
            </a:r>
            <a:endParaRPr lang="tr-TR" sz="2700" b="0" strike="noStrike" spc="-1" dirty="0">
              <a:solidFill>
                <a:srgbClr val="000000"/>
              </a:solidFill>
              <a:uFill>
                <a:solidFill>
                  <a:srgbClr val="FFFFFF"/>
                </a:solidFill>
              </a:uFill>
              <a:latin typeface="Georgia"/>
            </a:endParaRPr>
          </a:p>
          <a:p>
            <a:pPr marL="274320" indent="-273960">
              <a:lnSpc>
                <a:spcPct val="100000"/>
              </a:lnSpc>
            </a:pPr>
            <a:endParaRPr lang="tr-TR" sz="2700" b="0" strike="noStrike" spc="-1" dirty="0">
              <a:solidFill>
                <a:srgbClr val="000000"/>
              </a:solidFill>
              <a:uFill>
                <a:solidFill>
                  <a:srgbClr val="FFFFFF"/>
                </a:solidFill>
              </a:uFill>
              <a:latin typeface="Georgia"/>
            </a:endParaRPr>
          </a:p>
          <a:p>
            <a:pPr marL="274320" indent="-273960">
              <a:lnSpc>
                <a:spcPct val="100000"/>
              </a:lnSpc>
              <a:buClr>
                <a:srgbClr val="D16349"/>
              </a:buClr>
              <a:buSzPct val="85000"/>
              <a:buFont typeface="Wingdings" charset="2"/>
              <a:buChar char=""/>
            </a:pPr>
            <a:r>
              <a:rPr lang="tr-TR" sz="1950" b="0" strike="noStrike" spc="-1" dirty="0">
                <a:solidFill>
                  <a:srgbClr val="000000"/>
                </a:solidFill>
                <a:uFill>
                  <a:solidFill>
                    <a:srgbClr val="FFFFFF"/>
                  </a:solidFill>
                </a:uFill>
                <a:latin typeface="Albertus"/>
              </a:rPr>
              <a:t>Kullanılan </a:t>
            </a:r>
            <a:r>
              <a:rPr lang="tr-TR" sz="1950" b="0" strike="noStrike" spc="-1" dirty="0" err="1">
                <a:solidFill>
                  <a:srgbClr val="000000"/>
                </a:solidFill>
                <a:uFill>
                  <a:solidFill>
                    <a:srgbClr val="FFFFFF"/>
                  </a:solidFill>
                </a:uFill>
                <a:latin typeface="Albertus"/>
              </a:rPr>
              <a:t>sitratın</a:t>
            </a:r>
            <a:r>
              <a:rPr lang="tr-TR" sz="1950" b="0" strike="noStrike" spc="-1" dirty="0">
                <a:solidFill>
                  <a:srgbClr val="000000"/>
                </a:solidFill>
                <a:uFill>
                  <a:solidFill>
                    <a:srgbClr val="FFFFFF"/>
                  </a:solidFill>
                </a:uFill>
                <a:latin typeface="Albertus"/>
              </a:rPr>
              <a:t> yaklaşık %30-40 kadarı hastaya geri döner (</a:t>
            </a:r>
            <a:r>
              <a:rPr lang="tr-TR" sz="1950" b="0" strike="noStrike" spc="-1" dirty="0" err="1">
                <a:solidFill>
                  <a:srgbClr val="000000"/>
                </a:solidFill>
                <a:uFill>
                  <a:solidFill>
                    <a:srgbClr val="FFFFFF"/>
                  </a:solidFill>
                </a:uFill>
                <a:latin typeface="Albertus"/>
              </a:rPr>
              <a:t>exchange</a:t>
            </a:r>
            <a:r>
              <a:rPr lang="tr-TR" sz="1950" b="0" strike="noStrike" spc="-1" dirty="0">
                <a:solidFill>
                  <a:srgbClr val="000000"/>
                </a:solidFill>
                <a:uFill>
                  <a:solidFill>
                    <a:srgbClr val="FFFFFF"/>
                  </a:solidFill>
                </a:uFill>
                <a:latin typeface="Albertus"/>
              </a:rPr>
              <a:t> işlemlerinde).</a:t>
            </a:r>
            <a:endParaRPr lang="tr-TR" sz="2700" b="0" strike="noStrike" spc="-1" dirty="0">
              <a:solidFill>
                <a:srgbClr val="000000"/>
              </a:solidFill>
              <a:uFill>
                <a:solidFill>
                  <a:srgbClr val="FFFFFF"/>
                </a:solidFill>
              </a:uFill>
              <a:latin typeface="Georgia"/>
            </a:endParaRPr>
          </a:p>
          <a:p>
            <a:pPr marL="274320" indent="-273960">
              <a:lnSpc>
                <a:spcPct val="100000"/>
              </a:lnSpc>
            </a:pPr>
            <a:endParaRPr lang="tr-TR" sz="2700" b="0" strike="noStrike" spc="-1" dirty="0">
              <a:solidFill>
                <a:srgbClr val="000000"/>
              </a:solidFill>
              <a:uFill>
                <a:solidFill>
                  <a:srgbClr val="FFFFFF"/>
                </a:solidFill>
              </a:uFill>
              <a:latin typeface="Georgia"/>
            </a:endParaRPr>
          </a:p>
          <a:p>
            <a:pPr marL="274320" indent="-273960">
              <a:lnSpc>
                <a:spcPct val="100000"/>
              </a:lnSpc>
              <a:buClr>
                <a:srgbClr val="D16349"/>
              </a:buClr>
              <a:buSzPct val="85000"/>
              <a:buFont typeface="Wingdings" charset="2"/>
              <a:buChar char=""/>
            </a:pPr>
            <a:r>
              <a:rPr lang="tr-TR" sz="1950" b="0" strike="noStrike" spc="-1" dirty="0">
                <a:solidFill>
                  <a:srgbClr val="000000"/>
                </a:solidFill>
                <a:uFill>
                  <a:solidFill>
                    <a:srgbClr val="FFFFFF"/>
                  </a:solidFill>
                </a:uFill>
                <a:latin typeface="Albertus"/>
              </a:rPr>
              <a:t>1-1,8 mg/Kg/</a:t>
            </a:r>
            <a:r>
              <a:rPr lang="tr-TR" sz="1950" b="0" strike="noStrike" spc="-1" dirty="0" err="1">
                <a:solidFill>
                  <a:srgbClr val="000000"/>
                </a:solidFill>
                <a:uFill>
                  <a:solidFill>
                    <a:srgbClr val="FFFFFF"/>
                  </a:solidFill>
                </a:uFill>
                <a:latin typeface="Albertus"/>
              </a:rPr>
              <a:t>dk</a:t>
            </a:r>
            <a:r>
              <a:rPr lang="tr-TR" sz="1950" b="0" strike="noStrike" spc="-1" dirty="0">
                <a:solidFill>
                  <a:srgbClr val="000000"/>
                </a:solidFill>
                <a:uFill>
                  <a:solidFill>
                    <a:srgbClr val="FFFFFF"/>
                  </a:solidFill>
                </a:uFill>
                <a:latin typeface="Albertus"/>
              </a:rPr>
              <a:t> </a:t>
            </a:r>
            <a:r>
              <a:rPr lang="tr-TR" sz="1950" b="1" strike="noStrike" spc="-1" dirty="0">
                <a:solidFill>
                  <a:srgbClr val="FF0000"/>
                </a:solidFill>
                <a:uFill>
                  <a:solidFill>
                    <a:srgbClr val="FFFFFF"/>
                  </a:solidFill>
                </a:uFill>
                <a:latin typeface="Albertus"/>
              </a:rPr>
              <a:t>(0,7-1,2 ml/L/</a:t>
            </a:r>
            <a:r>
              <a:rPr lang="tr-TR" sz="1950" b="1" strike="noStrike" spc="-1" dirty="0" err="1">
                <a:solidFill>
                  <a:srgbClr val="FF0000"/>
                </a:solidFill>
                <a:uFill>
                  <a:solidFill>
                    <a:srgbClr val="FFFFFF"/>
                  </a:solidFill>
                </a:uFill>
                <a:latin typeface="Albertus"/>
              </a:rPr>
              <a:t>dk</a:t>
            </a:r>
            <a:r>
              <a:rPr lang="tr-TR" sz="1950" b="1" strike="noStrike" spc="-1" dirty="0">
                <a:solidFill>
                  <a:srgbClr val="FF0000"/>
                </a:solidFill>
                <a:uFill>
                  <a:solidFill>
                    <a:srgbClr val="FFFFFF"/>
                  </a:solidFill>
                </a:uFill>
                <a:latin typeface="Albertus"/>
              </a:rPr>
              <a:t>)</a:t>
            </a:r>
            <a:r>
              <a:rPr lang="tr-TR" sz="1950" b="0" strike="noStrike" spc="-1" dirty="0">
                <a:solidFill>
                  <a:srgbClr val="000000"/>
                </a:solidFill>
                <a:uFill>
                  <a:solidFill>
                    <a:srgbClr val="FFFFFF"/>
                  </a:solidFill>
                </a:uFill>
                <a:latin typeface="Albertus"/>
              </a:rPr>
              <a:t> şeklinde uygulanan </a:t>
            </a:r>
            <a:r>
              <a:rPr lang="tr-TR" sz="1950" b="0" strike="noStrike" spc="-1" dirty="0" err="1">
                <a:solidFill>
                  <a:srgbClr val="000000"/>
                </a:solidFill>
                <a:uFill>
                  <a:solidFill>
                    <a:srgbClr val="FFFFFF"/>
                  </a:solidFill>
                </a:uFill>
                <a:latin typeface="Albertus"/>
              </a:rPr>
              <a:t>sitrat</a:t>
            </a:r>
            <a:r>
              <a:rPr lang="tr-TR" sz="1950" b="0" strike="noStrike" spc="-1" dirty="0">
                <a:solidFill>
                  <a:srgbClr val="000000"/>
                </a:solidFill>
                <a:uFill>
                  <a:solidFill>
                    <a:srgbClr val="FFFFFF"/>
                  </a:solidFill>
                </a:uFill>
                <a:latin typeface="Albertus"/>
              </a:rPr>
              <a:t>, iyonize Ca</a:t>
            </a:r>
            <a:r>
              <a:rPr lang="tr-TR" sz="1950" b="0" strike="noStrike" spc="-1" baseline="30000" dirty="0">
                <a:solidFill>
                  <a:srgbClr val="000000"/>
                </a:solidFill>
                <a:uFill>
                  <a:solidFill>
                    <a:srgbClr val="FFFFFF"/>
                  </a:solidFill>
                </a:uFill>
                <a:latin typeface="Albertus"/>
              </a:rPr>
              <a:t>+2</a:t>
            </a:r>
            <a:r>
              <a:rPr lang="tr-TR" sz="1950" b="0" strike="noStrike" spc="-1" dirty="0">
                <a:solidFill>
                  <a:srgbClr val="000000"/>
                </a:solidFill>
                <a:uFill>
                  <a:solidFill>
                    <a:srgbClr val="FFFFFF"/>
                  </a:solidFill>
                </a:uFill>
                <a:latin typeface="Albertus"/>
              </a:rPr>
              <a:t> düzeyini ortalama %20-30 azaltır.</a:t>
            </a:r>
            <a:endParaRPr lang="tr-TR" sz="2700" b="0" strike="noStrike" spc="-1" dirty="0">
              <a:solidFill>
                <a:srgbClr val="000000"/>
              </a:solidFill>
              <a:uFill>
                <a:solidFill>
                  <a:srgbClr val="FFFFFF"/>
                </a:solidFill>
              </a:uFill>
              <a:latin typeface="Georgia"/>
            </a:endParaRPr>
          </a:p>
          <a:p>
            <a:pPr marL="274320" indent="-273960">
              <a:lnSpc>
                <a:spcPct val="100000"/>
              </a:lnSpc>
            </a:pPr>
            <a:endParaRPr lang="tr-TR" sz="2700" b="0" strike="noStrike" spc="-1" dirty="0">
              <a:solidFill>
                <a:srgbClr val="000000"/>
              </a:solidFill>
              <a:uFill>
                <a:solidFill>
                  <a:srgbClr val="FFFFFF"/>
                </a:solidFill>
              </a:uFill>
              <a:latin typeface="Georgia"/>
            </a:endParaRPr>
          </a:p>
          <a:p>
            <a:pPr marL="274320" indent="-273960">
              <a:lnSpc>
                <a:spcPct val="100000"/>
              </a:lnSpc>
              <a:buClr>
                <a:srgbClr val="D16349"/>
              </a:buClr>
              <a:buSzPct val="85000"/>
              <a:buFont typeface="Wingdings" charset="2"/>
              <a:buChar char=""/>
            </a:pPr>
            <a:r>
              <a:rPr lang="tr-TR" sz="1950" b="0" strike="noStrike" spc="-1" dirty="0">
                <a:solidFill>
                  <a:srgbClr val="000000"/>
                </a:solidFill>
                <a:uFill>
                  <a:solidFill>
                    <a:srgbClr val="FFFFFF"/>
                  </a:solidFill>
                </a:uFill>
                <a:latin typeface="Albertus"/>
              </a:rPr>
              <a:t> Kullanılan ACD-A miktarı; hastanın </a:t>
            </a:r>
            <a:r>
              <a:rPr lang="tr-TR" sz="1950" b="0" strike="noStrike" spc="-1" dirty="0" err="1">
                <a:solidFill>
                  <a:srgbClr val="000000"/>
                </a:solidFill>
                <a:uFill>
                  <a:solidFill>
                    <a:srgbClr val="FFFFFF"/>
                  </a:solidFill>
                </a:uFill>
                <a:latin typeface="Albertus"/>
              </a:rPr>
              <a:t>Hct</a:t>
            </a:r>
            <a:r>
              <a:rPr lang="tr-TR" sz="1950" b="0" strike="noStrike" spc="-1" dirty="0">
                <a:solidFill>
                  <a:srgbClr val="000000"/>
                </a:solidFill>
                <a:uFill>
                  <a:solidFill>
                    <a:srgbClr val="FFFFFF"/>
                  </a:solidFill>
                </a:uFill>
                <a:latin typeface="Albertus"/>
              </a:rPr>
              <a:t> düzeyi, TKH, vücut ağırlığı ve işlemin alış hızına göre değişir. </a:t>
            </a:r>
            <a:endParaRPr lang="tr-TR" sz="2700" b="0" strike="noStrike" spc="-1" dirty="0">
              <a:solidFill>
                <a:srgbClr val="000000"/>
              </a:solidFill>
              <a:uFill>
                <a:solidFill>
                  <a:srgbClr val="FFFFFF"/>
                </a:solidFill>
              </a:uFill>
              <a:latin typeface="Georgia"/>
            </a:endParaRPr>
          </a:p>
        </p:txBody>
      </p:sp>
      <p:sp>
        <p:nvSpPr>
          <p:cNvPr id="224" name="TextShape 3"/>
          <p:cNvSpPr txBox="1"/>
          <p:nvPr/>
        </p:nvSpPr>
        <p:spPr>
          <a:xfrm>
            <a:off x="107279" y="136697"/>
            <a:ext cx="8906091" cy="785520"/>
          </a:xfrm>
          <a:prstGeom prst="rect">
            <a:avLst/>
          </a:prstGeom>
          <a:solidFill>
            <a:srgbClr val="E9E1C4"/>
          </a:solidFill>
          <a:ln w="9360">
            <a:solidFill>
              <a:srgbClr val="CCB400"/>
            </a:solidFill>
            <a:round/>
          </a:ln>
        </p:spPr>
        <p:txBody>
          <a:bodyPr lIns="90000" tIns="45000" rIns="90000" bIns="45000" anchor="b"/>
          <a:lstStyle/>
          <a:p>
            <a:pPr>
              <a:lnSpc>
                <a:spcPct val="150000"/>
              </a:lnSpc>
            </a:pPr>
            <a:r>
              <a:rPr lang="tr-TR" sz="3000" b="0" strike="noStrike" spc="-1" dirty="0">
                <a:solidFill>
                  <a:srgbClr val="000000"/>
                </a:solidFill>
                <a:uFill>
                  <a:solidFill>
                    <a:srgbClr val="FFFFFF"/>
                  </a:solidFill>
                </a:uFill>
                <a:latin typeface="Albertus"/>
              </a:rPr>
              <a:t>ACD-A solüsyonu:</a:t>
            </a:r>
            <a:endParaRPr lang="tr-TR" sz="1800" b="0" strike="noStrike" spc="-1" dirty="0">
              <a:solidFill>
                <a:srgbClr val="000000"/>
              </a:solidFill>
              <a:uFill>
                <a:solidFill>
                  <a:srgbClr val="FFFFFF"/>
                </a:solidFill>
              </a:uFill>
              <a:latin typeface="Georgia"/>
            </a:endParaRPr>
          </a:p>
        </p:txBody>
      </p:sp>
    </p:spTree>
  </p:cSld>
  <p:clrMapOvr>
    <a:masterClrMapping/>
  </p:clrMapOvr>
  <p:transition spd="med">
    <p:wheel spokes="1"/>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23">
                                            <p:txEl>
                                              <p:pRg st="0" end="28"/>
                                            </p:txEl>
                                          </p:spTgt>
                                        </p:tgtEl>
                                        <p:attrNameLst>
                                          <p:attrName>style.visibility</p:attrName>
                                        </p:attrNameLst>
                                      </p:cBhvr>
                                      <p:to>
                                        <p:strVal val="visible"/>
                                      </p:to>
                                    </p:set>
                                    <p:anim calcmode="lin" valueType="num">
                                      <p:cBhvr additive="repl">
                                        <p:cTn id="7" dur="500" fill="hold"/>
                                        <p:tgtEl>
                                          <p:spTgt spid="223">
                                            <p:txEl>
                                              <p:pRg st="0" end="28"/>
                                            </p:txEl>
                                          </p:spTgt>
                                        </p:tgtEl>
                                        <p:attrNameLst>
                                          <p:attrName/>
                                        </p:attrNameLst>
                                      </p:cBhvr>
                                      <p:tavLst>
                                        <p:tav tm="0">
                                          <p:val>
                                            <p:boolVal val="0"/>
                                          </p:val>
                                        </p:tav>
                                        <p:tav tm="100000">
                                          <p:val>
                                            <p:strVal val="#ppt_w"/>
                                          </p:val>
                                        </p:tav>
                                      </p:tavLst>
                                    </p:anim>
                                    <p:anim calcmode="lin" valueType="num">
                                      <p:cBhvr additive="repl">
                                        <p:cTn id="8" dur="500" fill="hold"/>
                                        <p:tgtEl>
                                          <p:spTgt spid="223">
                                            <p:txEl>
                                              <p:pRg st="0" end="28"/>
                                            </p:txEl>
                                          </p:spTgt>
                                        </p:tgtEl>
                                        <p:attrNameLst>
                                          <p:attrName/>
                                        </p:attrNameLst>
                                      </p:cBhvr>
                                      <p:tavLst>
                                        <p:tav tm="0">
                                          <p:val>
                                            <p:bool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223">
                                            <p:txEl>
                                              <p:pRg st="30" end="88"/>
                                            </p:txEl>
                                          </p:spTgt>
                                        </p:tgtEl>
                                        <p:attrNameLst>
                                          <p:attrName>style.visibility</p:attrName>
                                        </p:attrNameLst>
                                      </p:cBhvr>
                                      <p:to>
                                        <p:strVal val="visible"/>
                                      </p:to>
                                    </p:set>
                                    <p:animEffect transition="in" filter="checkerboard(across)">
                                      <p:cBhvr additive="repl">
                                        <p:cTn id="13" dur="500"/>
                                        <p:tgtEl>
                                          <p:spTgt spid="223">
                                            <p:txEl>
                                              <p:pRg st="30" end="88"/>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223">
                                            <p:txEl>
                                              <p:pRg st="89" end="174"/>
                                            </p:txEl>
                                          </p:spTgt>
                                        </p:tgtEl>
                                        <p:attrNameLst>
                                          <p:attrName>style.visibility</p:attrName>
                                        </p:attrNameLst>
                                      </p:cBhvr>
                                      <p:to>
                                        <p:strVal val="visible"/>
                                      </p:to>
                                    </p:set>
                                    <p:animEffect transition="in" filter="checkerboard(across)">
                                      <p:cBhvr additive="repl">
                                        <p:cTn id="18" dur="500"/>
                                        <p:tgtEl>
                                          <p:spTgt spid="223">
                                            <p:txEl>
                                              <p:pRg st="89" end="17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223">
                                            <p:txEl>
                                              <p:pRg st="175" end="280"/>
                                            </p:txEl>
                                          </p:spTgt>
                                        </p:tgtEl>
                                        <p:attrNameLst>
                                          <p:attrName>style.visibility</p:attrName>
                                        </p:attrNameLst>
                                      </p:cBhvr>
                                      <p:to>
                                        <p:strVal val="visible"/>
                                      </p:to>
                                    </p:set>
                                    <p:animEffect transition="in" filter="checkerboard(across)">
                                      <p:cBhvr additive="repl">
                                        <p:cTn id="23" dur="500"/>
                                        <p:tgtEl>
                                          <p:spTgt spid="223">
                                            <p:txEl>
                                              <p:pRg st="175" end="28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223">
                                            <p:txEl>
                                              <p:pRg st="281" end="385"/>
                                            </p:txEl>
                                          </p:spTgt>
                                        </p:tgtEl>
                                        <p:attrNameLst>
                                          <p:attrName>style.visibility</p:attrName>
                                        </p:attrNameLst>
                                      </p:cBhvr>
                                      <p:to>
                                        <p:strVal val="visible"/>
                                      </p:to>
                                    </p:set>
                                    <p:animEffect transition="in" filter="checkerboard(across)">
                                      <p:cBhvr additive="repl">
                                        <p:cTn id="28" dur="500"/>
                                        <p:tgtEl>
                                          <p:spTgt spid="223">
                                            <p:txEl>
                                              <p:pRg st="281" end="38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TextShape 1"/>
          <p:cNvSpPr txBox="1"/>
          <p:nvPr/>
        </p:nvSpPr>
        <p:spPr>
          <a:xfrm>
            <a:off x="4361760" y="1026360"/>
            <a:ext cx="456840" cy="441000"/>
          </a:xfrm>
          <a:prstGeom prst="rect">
            <a:avLst/>
          </a:prstGeom>
          <a:noFill/>
          <a:ln>
            <a:noFill/>
          </a:ln>
        </p:spPr>
        <p:txBody>
          <a:bodyPr lIns="45720" tIns="45000" rIns="45720" bIns="45000" anchor="ctr"/>
          <a:lstStyle/>
          <a:p>
            <a:endParaRPr lang="tr-TR" sz="2400" b="0" strike="noStrike" spc="-1">
              <a:solidFill>
                <a:srgbClr val="000000"/>
              </a:solidFill>
              <a:uFill>
                <a:solidFill>
                  <a:srgbClr val="FFFFFF"/>
                </a:solidFill>
              </a:uFill>
              <a:latin typeface="Times New Roman"/>
            </a:endParaRPr>
          </a:p>
        </p:txBody>
      </p:sp>
      <p:sp>
        <p:nvSpPr>
          <p:cNvPr id="226" name="TextShape 2"/>
          <p:cNvSpPr txBox="1"/>
          <p:nvPr/>
        </p:nvSpPr>
        <p:spPr>
          <a:xfrm>
            <a:off x="142920" y="928799"/>
            <a:ext cx="5214600" cy="5785509"/>
          </a:xfrm>
          <a:prstGeom prst="rect">
            <a:avLst/>
          </a:prstGeom>
          <a:solidFill>
            <a:srgbClr val="F6E9DB"/>
          </a:solidFill>
          <a:ln>
            <a:noFill/>
          </a:ln>
        </p:spPr>
        <p:txBody>
          <a:bodyPr lIns="90000" tIns="45000" rIns="90000" bIns="45000" anchor="ctr"/>
          <a:lstStyle/>
          <a:p>
            <a:pPr marL="274320" indent="-273960" algn="ctr">
              <a:lnSpc>
                <a:spcPct val="90000"/>
              </a:lnSpc>
            </a:pPr>
            <a:r>
              <a:rPr lang="tr-TR" sz="2400" b="0" strike="noStrike" spc="-1" dirty="0" err="1">
                <a:solidFill>
                  <a:srgbClr val="000000"/>
                </a:solidFill>
                <a:uFill>
                  <a:solidFill>
                    <a:srgbClr val="FFFFFF"/>
                  </a:solidFill>
                </a:uFill>
                <a:latin typeface="Albertus"/>
              </a:rPr>
              <a:t>Hipokalsemiye</a:t>
            </a:r>
            <a:r>
              <a:rPr lang="tr-TR" sz="2400" b="0" strike="noStrike" spc="-1" dirty="0">
                <a:solidFill>
                  <a:srgbClr val="000000"/>
                </a:solidFill>
                <a:uFill>
                  <a:solidFill>
                    <a:srgbClr val="FFFFFF"/>
                  </a:solidFill>
                </a:uFill>
                <a:latin typeface="Albertus"/>
              </a:rPr>
              <a:t> bağlı </a:t>
            </a:r>
            <a:r>
              <a:rPr lang="tr-TR" sz="2400" b="0" strike="noStrike" spc="-1" dirty="0" err="1">
                <a:solidFill>
                  <a:srgbClr val="000000"/>
                </a:solidFill>
                <a:uFill>
                  <a:solidFill>
                    <a:srgbClr val="FFFFFF"/>
                  </a:solidFill>
                </a:uFill>
                <a:latin typeface="Albertus"/>
              </a:rPr>
              <a:t>sitrat</a:t>
            </a:r>
            <a:r>
              <a:rPr lang="tr-TR" sz="2400" b="0" strike="noStrike" spc="-1" dirty="0">
                <a:solidFill>
                  <a:srgbClr val="000000"/>
                </a:solidFill>
                <a:uFill>
                  <a:solidFill>
                    <a:srgbClr val="FFFFFF"/>
                  </a:solidFill>
                </a:uFill>
                <a:latin typeface="Albertus"/>
              </a:rPr>
              <a:t> </a:t>
            </a:r>
            <a:endParaRPr lang="tr-TR" sz="2400" b="0" strike="noStrike" spc="-1" dirty="0">
              <a:solidFill>
                <a:srgbClr val="000000"/>
              </a:solidFill>
              <a:uFill>
                <a:solidFill>
                  <a:srgbClr val="FFFFFF"/>
                </a:solidFill>
              </a:uFill>
              <a:latin typeface="Georgia"/>
            </a:endParaRPr>
          </a:p>
          <a:p>
            <a:pPr marL="274320" indent="-273960" algn="ctr">
              <a:lnSpc>
                <a:spcPct val="90000"/>
              </a:lnSpc>
            </a:pPr>
            <a:r>
              <a:rPr lang="tr-TR" sz="2400" b="0" strike="noStrike" spc="-1" dirty="0" err="1">
                <a:solidFill>
                  <a:srgbClr val="000000"/>
                </a:solidFill>
                <a:uFill>
                  <a:solidFill>
                    <a:srgbClr val="FFFFFF"/>
                  </a:solidFill>
                </a:uFill>
                <a:latin typeface="Albertus"/>
              </a:rPr>
              <a:t>toksisitesi</a:t>
            </a:r>
            <a:r>
              <a:rPr lang="tr-TR" sz="2400" b="0" strike="noStrike" spc="-1" dirty="0" smtClean="0">
                <a:solidFill>
                  <a:srgbClr val="000000"/>
                </a:solidFill>
                <a:uFill>
                  <a:solidFill>
                    <a:srgbClr val="FFFFFF"/>
                  </a:solidFill>
                </a:uFill>
                <a:latin typeface="Albertus"/>
              </a:rPr>
              <a:t>:</a:t>
            </a:r>
            <a:endParaRPr lang="tr-TR" sz="2700" b="0" strike="noStrike" spc="-1" dirty="0">
              <a:solidFill>
                <a:srgbClr val="000000"/>
              </a:solidFill>
              <a:uFill>
                <a:solidFill>
                  <a:srgbClr val="FFFFFF"/>
                </a:solidFill>
              </a:uFill>
              <a:latin typeface="Georgia"/>
            </a:endParaRPr>
          </a:p>
          <a:p>
            <a:pPr marL="274320" indent="-273960">
              <a:lnSpc>
                <a:spcPct val="140000"/>
              </a:lnSpc>
              <a:buClr>
                <a:srgbClr val="D16349"/>
              </a:buClr>
              <a:buSzPct val="85000"/>
              <a:buFont typeface="Wingdings" charset="2"/>
              <a:buChar char=""/>
            </a:pPr>
            <a:r>
              <a:rPr lang="tr-TR" sz="2600" b="0" strike="noStrike" spc="-1" dirty="0">
                <a:solidFill>
                  <a:srgbClr val="000000"/>
                </a:solidFill>
                <a:uFill>
                  <a:solidFill>
                    <a:srgbClr val="FFFFFF"/>
                  </a:solidFill>
                </a:uFill>
                <a:latin typeface="Albertus"/>
              </a:rPr>
              <a:t>Ağız çevresinde uyuşma</a:t>
            </a:r>
            <a:endParaRPr lang="tr-TR" sz="2700" b="0" strike="noStrike" spc="-1" dirty="0">
              <a:solidFill>
                <a:srgbClr val="000000"/>
              </a:solidFill>
              <a:uFill>
                <a:solidFill>
                  <a:srgbClr val="FFFFFF"/>
                </a:solidFill>
              </a:uFill>
              <a:latin typeface="Georgia"/>
            </a:endParaRPr>
          </a:p>
          <a:p>
            <a:pPr marL="274320" indent="-273960">
              <a:lnSpc>
                <a:spcPct val="140000"/>
              </a:lnSpc>
              <a:buClr>
                <a:srgbClr val="D16349"/>
              </a:buClr>
              <a:buSzPct val="85000"/>
              <a:buFont typeface="Wingdings" charset="2"/>
              <a:buChar char=""/>
            </a:pPr>
            <a:r>
              <a:rPr lang="tr-TR" sz="2600" b="0" strike="noStrike" spc="-1" dirty="0">
                <a:solidFill>
                  <a:srgbClr val="000000"/>
                </a:solidFill>
                <a:uFill>
                  <a:solidFill>
                    <a:srgbClr val="FFFFFF"/>
                  </a:solidFill>
                </a:uFill>
                <a:latin typeface="Albertus"/>
              </a:rPr>
              <a:t>Tüm vücutta yaygın uyuşma/karıncalanma</a:t>
            </a:r>
            <a:endParaRPr lang="tr-TR" sz="2700" b="0" strike="noStrike" spc="-1" dirty="0">
              <a:solidFill>
                <a:srgbClr val="000000"/>
              </a:solidFill>
              <a:uFill>
                <a:solidFill>
                  <a:srgbClr val="FFFFFF"/>
                </a:solidFill>
              </a:uFill>
              <a:latin typeface="Georgia"/>
            </a:endParaRPr>
          </a:p>
          <a:p>
            <a:pPr marL="274320" indent="-273960">
              <a:lnSpc>
                <a:spcPct val="140000"/>
              </a:lnSpc>
              <a:buClr>
                <a:srgbClr val="D16349"/>
              </a:buClr>
              <a:buSzPct val="85000"/>
              <a:buFont typeface="Wingdings" charset="2"/>
              <a:buChar char=""/>
            </a:pPr>
            <a:r>
              <a:rPr lang="tr-TR" sz="2600" b="0" strike="noStrike" spc="-1" dirty="0">
                <a:solidFill>
                  <a:srgbClr val="000000"/>
                </a:solidFill>
                <a:uFill>
                  <a:solidFill>
                    <a:srgbClr val="FFFFFF"/>
                  </a:solidFill>
                </a:uFill>
                <a:latin typeface="Albertus"/>
              </a:rPr>
              <a:t>Göğüste sıkışıklık </a:t>
            </a:r>
            <a:endParaRPr lang="tr-TR" sz="2700" b="0" strike="noStrike" spc="-1" dirty="0">
              <a:solidFill>
                <a:srgbClr val="000000"/>
              </a:solidFill>
              <a:uFill>
                <a:solidFill>
                  <a:srgbClr val="FFFFFF"/>
                </a:solidFill>
              </a:uFill>
              <a:latin typeface="Georgia"/>
            </a:endParaRPr>
          </a:p>
          <a:p>
            <a:pPr marL="274320" indent="-273960">
              <a:lnSpc>
                <a:spcPct val="140000"/>
              </a:lnSpc>
              <a:buClr>
                <a:srgbClr val="D16349"/>
              </a:buClr>
              <a:buSzPct val="85000"/>
              <a:buFont typeface="Wingdings" charset="2"/>
              <a:buChar char=""/>
            </a:pPr>
            <a:r>
              <a:rPr lang="tr-TR" sz="2600" b="0" strike="noStrike" spc="-1" dirty="0">
                <a:solidFill>
                  <a:srgbClr val="000000"/>
                </a:solidFill>
                <a:uFill>
                  <a:solidFill>
                    <a:srgbClr val="FFFFFF"/>
                  </a:solidFill>
                </a:uFill>
                <a:latin typeface="Albertus"/>
              </a:rPr>
              <a:t>Bulantı/kusma </a:t>
            </a:r>
            <a:endParaRPr lang="tr-TR" sz="2700" b="0" strike="noStrike" spc="-1" dirty="0">
              <a:solidFill>
                <a:srgbClr val="000000"/>
              </a:solidFill>
              <a:uFill>
                <a:solidFill>
                  <a:srgbClr val="FFFFFF"/>
                </a:solidFill>
              </a:uFill>
              <a:latin typeface="Georgia"/>
            </a:endParaRPr>
          </a:p>
          <a:p>
            <a:pPr marL="274320" indent="-273960">
              <a:lnSpc>
                <a:spcPct val="140000"/>
              </a:lnSpc>
              <a:buClr>
                <a:srgbClr val="D16349"/>
              </a:buClr>
              <a:buSzPct val="85000"/>
              <a:buFont typeface="Wingdings" charset="2"/>
              <a:buChar char=""/>
            </a:pPr>
            <a:r>
              <a:rPr lang="tr-TR" sz="2600" b="0" strike="noStrike" spc="-1" dirty="0" err="1">
                <a:solidFill>
                  <a:srgbClr val="000000"/>
                </a:solidFill>
                <a:uFill>
                  <a:solidFill>
                    <a:srgbClr val="FFFFFF"/>
                  </a:solidFill>
                </a:uFill>
                <a:latin typeface="Albertus"/>
              </a:rPr>
              <a:t>Diyare</a:t>
            </a:r>
            <a:r>
              <a:rPr lang="tr-TR" sz="2600" b="0" strike="noStrike" spc="-1" dirty="0">
                <a:solidFill>
                  <a:srgbClr val="000000"/>
                </a:solidFill>
                <a:uFill>
                  <a:solidFill>
                    <a:srgbClr val="FFFFFF"/>
                  </a:solidFill>
                </a:uFill>
                <a:latin typeface="Albertus"/>
              </a:rPr>
              <a:t> </a:t>
            </a:r>
            <a:endParaRPr lang="tr-TR" sz="2700" b="0" strike="noStrike" spc="-1" dirty="0">
              <a:solidFill>
                <a:srgbClr val="000000"/>
              </a:solidFill>
              <a:uFill>
                <a:solidFill>
                  <a:srgbClr val="FFFFFF"/>
                </a:solidFill>
              </a:uFill>
              <a:latin typeface="Georgia"/>
            </a:endParaRPr>
          </a:p>
          <a:p>
            <a:pPr marL="274320" indent="-273960">
              <a:lnSpc>
                <a:spcPct val="140000"/>
              </a:lnSpc>
              <a:buClr>
                <a:srgbClr val="D16349"/>
              </a:buClr>
              <a:buSzPct val="85000"/>
              <a:buFont typeface="Wingdings" charset="2"/>
              <a:buChar char=""/>
            </a:pPr>
            <a:r>
              <a:rPr lang="tr-TR" sz="2600" b="0" strike="noStrike" spc="-1" dirty="0">
                <a:solidFill>
                  <a:srgbClr val="000000"/>
                </a:solidFill>
                <a:uFill>
                  <a:solidFill>
                    <a:srgbClr val="FFFFFF"/>
                  </a:solidFill>
                </a:uFill>
                <a:latin typeface="Albertus"/>
              </a:rPr>
              <a:t>Hipotansiyon</a:t>
            </a:r>
            <a:endParaRPr lang="tr-TR" sz="2700" b="0" strike="noStrike" spc="-1" dirty="0">
              <a:solidFill>
                <a:srgbClr val="000000"/>
              </a:solidFill>
              <a:uFill>
                <a:solidFill>
                  <a:srgbClr val="FFFFFF"/>
                </a:solidFill>
              </a:uFill>
              <a:latin typeface="Georgia"/>
            </a:endParaRPr>
          </a:p>
          <a:p>
            <a:pPr marL="274320" indent="-273960">
              <a:lnSpc>
                <a:spcPct val="140000"/>
              </a:lnSpc>
              <a:buClr>
                <a:srgbClr val="D16349"/>
              </a:buClr>
              <a:buSzPct val="85000"/>
              <a:buFont typeface="Wingdings" charset="2"/>
              <a:buChar char=""/>
            </a:pPr>
            <a:r>
              <a:rPr lang="tr-TR" sz="2600" b="0" strike="noStrike" spc="-1" dirty="0">
                <a:solidFill>
                  <a:srgbClr val="000000"/>
                </a:solidFill>
                <a:uFill>
                  <a:solidFill>
                    <a:srgbClr val="FFFFFF"/>
                  </a:solidFill>
                </a:uFill>
                <a:latin typeface="Albertus"/>
              </a:rPr>
              <a:t>QT mesafesinde uzama </a:t>
            </a:r>
            <a:endParaRPr lang="tr-TR" sz="2700" b="0" strike="noStrike" spc="-1" dirty="0">
              <a:solidFill>
                <a:srgbClr val="000000"/>
              </a:solidFill>
              <a:uFill>
                <a:solidFill>
                  <a:srgbClr val="FFFFFF"/>
                </a:solidFill>
              </a:uFill>
              <a:latin typeface="Georgia"/>
            </a:endParaRPr>
          </a:p>
          <a:p>
            <a:pPr marL="274320" indent="-273960">
              <a:lnSpc>
                <a:spcPct val="140000"/>
              </a:lnSpc>
              <a:buClr>
                <a:srgbClr val="D16349"/>
              </a:buClr>
              <a:buSzPct val="85000"/>
              <a:buFont typeface="Wingdings" charset="2"/>
              <a:buChar char=""/>
            </a:pPr>
            <a:r>
              <a:rPr lang="tr-TR" sz="2600" b="0" strike="noStrike" spc="-1" dirty="0" err="1">
                <a:solidFill>
                  <a:srgbClr val="000000"/>
                </a:solidFill>
                <a:uFill>
                  <a:solidFill>
                    <a:srgbClr val="FFFFFF"/>
                  </a:solidFill>
                </a:uFill>
                <a:latin typeface="Albertus"/>
              </a:rPr>
              <a:t>Tetani</a:t>
            </a:r>
            <a:endParaRPr lang="tr-TR" sz="2700" b="0" strike="noStrike" spc="-1" dirty="0">
              <a:solidFill>
                <a:srgbClr val="000000"/>
              </a:solidFill>
              <a:uFill>
                <a:solidFill>
                  <a:srgbClr val="FFFFFF"/>
                </a:solidFill>
              </a:uFill>
              <a:latin typeface="Georgia"/>
            </a:endParaRPr>
          </a:p>
        </p:txBody>
      </p:sp>
      <p:sp>
        <p:nvSpPr>
          <p:cNvPr id="227" name="CustomShape 3"/>
          <p:cNvSpPr/>
          <p:nvPr/>
        </p:nvSpPr>
        <p:spPr>
          <a:xfrm>
            <a:off x="142920" y="104503"/>
            <a:ext cx="5214600" cy="565817"/>
          </a:xfrm>
          <a:prstGeom prst="rect">
            <a:avLst/>
          </a:prstGeom>
          <a:solidFill>
            <a:srgbClr val="D6DFD5"/>
          </a:solidFill>
          <a:ln>
            <a:round/>
          </a:ln>
          <a:effectLst>
            <a:outerShdw blurRad="50800" dist="25400" dir="5400000" rotWithShape="0">
              <a:srgbClr val="000000">
                <a:alpha val="35000"/>
              </a:srgbClr>
            </a:outerShdw>
          </a:effectLst>
        </p:spPr>
        <p:style>
          <a:lnRef idx="1">
            <a:schemeClr val="accent5"/>
          </a:lnRef>
          <a:fillRef idx="2">
            <a:schemeClr val="accent5"/>
          </a:fillRef>
          <a:effectRef idx="1">
            <a:schemeClr val="accent5"/>
          </a:effectRef>
          <a:fontRef idx="minor"/>
        </p:style>
        <p:txBody>
          <a:bodyPr lIns="90000" tIns="45000" rIns="90000" bIns="45000"/>
          <a:lstStyle/>
          <a:p>
            <a:pPr>
              <a:lnSpc>
                <a:spcPct val="100000"/>
              </a:lnSpc>
            </a:pPr>
            <a:r>
              <a:rPr lang="tr-TR" sz="2800" b="0" strike="noStrike" spc="-1" dirty="0" err="1">
                <a:solidFill>
                  <a:srgbClr val="000000"/>
                </a:solidFill>
                <a:uFill>
                  <a:solidFill>
                    <a:srgbClr val="FFFFFF"/>
                  </a:solidFill>
                </a:uFill>
                <a:latin typeface="Albertus"/>
              </a:rPr>
              <a:t>Sitrata</a:t>
            </a:r>
            <a:r>
              <a:rPr lang="tr-TR" sz="2800" b="0" strike="noStrike" spc="-1" dirty="0">
                <a:solidFill>
                  <a:srgbClr val="000000"/>
                </a:solidFill>
                <a:uFill>
                  <a:solidFill>
                    <a:srgbClr val="FFFFFF"/>
                  </a:solidFill>
                </a:uFill>
                <a:latin typeface="Albertus"/>
              </a:rPr>
              <a:t> bağlı en sık yan etkiler:</a:t>
            </a:r>
            <a:endParaRPr lang="tr-TR" sz="2000" b="0" strike="noStrike" spc="-1" dirty="0">
              <a:solidFill>
                <a:srgbClr val="000000"/>
              </a:solidFill>
              <a:uFill>
                <a:solidFill>
                  <a:srgbClr val="FFFFFF"/>
                </a:solidFill>
              </a:uFill>
              <a:latin typeface="Arial"/>
            </a:endParaRPr>
          </a:p>
        </p:txBody>
      </p:sp>
      <p:sp>
        <p:nvSpPr>
          <p:cNvPr id="228" name="CustomShape 4"/>
          <p:cNvSpPr/>
          <p:nvPr/>
        </p:nvSpPr>
        <p:spPr>
          <a:xfrm>
            <a:off x="5357520" y="928800"/>
            <a:ext cx="3643200" cy="3502080"/>
          </a:xfrm>
          <a:prstGeom prst="rect">
            <a:avLst/>
          </a:prstGeom>
          <a:solidFill>
            <a:schemeClr val="accent6">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marL="343080" indent="-342720">
              <a:lnSpc>
                <a:spcPct val="90000"/>
              </a:lnSpc>
              <a:buClr>
                <a:srgbClr val="000000"/>
              </a:buClr>
              <a:buFont typeface="Georgia"/>
              <a:buAutoNum type="arabicPeriod"/>
            </a:pPr>
            <a:r>
              <a:rPr lang="tr-TR" sz="2200" b="0" strike="noStrike" spc="-1" dirty="0">
                <a:solidFill>
                  <a:srgbClr val="000000"/>
                </a:solidFill>
                <a:uFill>
                  <a:solidFill>
                    <a:srgbClr val="FFFFFF"/>
                  </a:solidFill>
                </a:uFill>
                <a:latin typeface="Albertus"/>
              </a:rPr>
              <a:t>İşlemin akım hızını düşürün</a:t>
            </a:r>
            <a:endParaRPr lang="tr-TR" sz="1800" b="0" strike="noStrike" spc="-1" dirty="0">
              <a:solidFill>
                <a:srgbClr val="000000"/>
              </a:solidFill>
              <a:uFill>
                <a:solidFill>
                  <a:srgbClr val="FFFFFF"/>
                </a:solidFill>
              </a:uFill>
              <a:latin typeface="Arial"/>
            </a:endParaRPr>
          </a:p>
          <a:p>
            <a:pPr>
              <a:lnSpc>
                <a:spcPct val="90000"/>
              </a:lnSpc>
            </a:pPr>
            <a:endParaRPr lang="tr-TR" sz="1800" b="0" strike="noStrike" spc="-1" dirty="0">
              <a:solidFill>
                <a:srgbClr val="000000"/>
              </a:solidFill>
              <a:uFill>
                <a:solidFill>
                  <a:srgbClr val="FFFFFF"/>
                </a:solidFill>
              </a:uFill>
              <a:latin typeface="Arial"/>
            </a:endParaRPr>
          </a:p>
          <a:p>
            <a:pPr marL="343080" indent="-342720">
              <a:lnSpc>
                <a:spcPct val="90000"/>
              </a:lnSpc>
              <a:buClr>
                <a:srgbClr val="000000"/>
              </a:buClr>
              <a:buFont typeface="Georgia"/>
              <a:buAutoNum type="arabicPeriod"/>
            </a:pPr>
            <a:r>
              <a:rPr lang="tr-TR" sz="2200" b="0" strike="noStrike" spc="-1" dirty="0">
                <a:solidFill>
                  <a:srgbClr val="000000"/>
                </a:solidFill>
                <a:uFill>
                  <a:solidFill>
                    <a:srgbClr val="FFFFFF"/>
                  </a:solidFill>
                </a:uFill>
                <a:latin typeface="Albertus"/>
              </a:rPr>
              <a:t>Tam kan/ACD oranını arttırın</a:t>
            </a:r>
            <a:endParaRPr lang="tr-TR" sz="1800" b="0" strike="noStrike" spc="-1" dirty="0">
              <a:solidFill>
                <a:srgbClr val="000000"/>
              </a:solidFill>
              <a:uFill>
                <a:solidFill>
                  <a:srgbClr val="FFFFFF"/>
                </a:solidFill>
              </a:uFill>
              <a:latin typeface="Arial"/>
            </a:endParaRPr>
          </a:p>
          <a:p>
            <a:pPr>
              <a:lnSpc>
                <a:spcPct val="90000"/>
              </a:lnSpc>
            </a:pPr>
            <a:endParaRPr lang="tr-TR" sz="1800" b="0" strike="noStrike" spc="-1" dirty="0">
              <a:solidFill>
                <a:srgbClr val="000000"/>
              </a:solidFill>
              <a:uFill>
                <a:solidFill>
                  <a:srgbClr val="FFFFFF"/>
                </a:solidFill>
              </a:uFill>
              <a:latin typeface="Arial"/>
            </a:endParaRPr>
          </a:p>
          <a:p>
            <a:pPr marL="343080" indent="-342720">
              <a:lnSpc>
                <a:spcPct val="90000"/>
              </a:lnSpc>
              <a:buClr>
                <a:srgbClr val="000000"/>
              </a:buClr>
              <a:buFont typeface="Georgia"/>
              <a:buAutoNum type="arabicPeriod"/>
            </a:pPr>
            <a:r>
              <a:rPr lang="tr-TR" sz="2200" b="0" strike="noStrike" spc="-1" dirty="0">
                <a:solidFill>
                  <a:srgbClr val="000000"/>
                </a:solidFill>
                <a:uFill>
                  <a:solidFill>
                    <a:srgbClr val="FFFFFF"/>
                  </a:solidFill>
                </a:uFill>
                <a:latin typeface="Albertus"/>
              </a:rPr>
              <a:t>Hastaya oral veya IV  </a:t>
            </a:r>
            <a:r>
              <a:rPr lang="tr-TR" sz="2200" b="0" strike="noStrike" spc="-1" dirty="0" err="1">
                <a:solidFill>
                  <a:srgbClr val="000000"/>
                </a:solidFill>
                <a:uFill>
                  <a:solidFill>
                    <a:srgbClr val="FFFFFF"/>
                  </a:solidFill>
                </a:uFill>
                <a:latin typeface="Albertus"/>
              </a:rPr>
              <a:t>Ca</a:t>
            </a:r>
            <a:r>
              <a:rPr lang="tr-TR" sz="2200" b="0" strike="noStrike" spc="-1" dirty="0">
                <a:solidFill>
                  <a:srgbClr val="000000"/>
                </a:solidFill>
                <a:uFill>
                  <a:solidFill>
                    <a:srgbClr val="FFFFFF"/>
                  </a:solidFill>
                </a:uFill>
                <a:latin typeface="Albertus"/>
              </a:rPr>
              <a:t> verin</a:t>
            </a:r>
            <a:endParaRPr lang="tr-TR" sz="1800" b="0" strike="noStrike" spc="-1" dirty="0">
              <a:solidFill>
                <a:srgbClr val="000000"/>
              </a:solidFill>
              <a:uFill>
                <a:solidFill>
                  <a:srgbClr val="FFFFFF"/>
                </a:solidFill>
              </a:uFill>
              <a:latin typeface="Arial"/>
            </a:endParaRPr>
          </a:p>
          <a:p>
            <a:pPr>
              <a:lnSpc>
                <a:spcPct val="90000"/>
              </a:lnSpc>
            </a:pPr>
            <a:endParaRPr lang="tr-TR" sz="1800" b="0" strike="noStrike" spc="-1" dirty="0">
              <a:solidFill>
                <a:srgbClr val="000000"/>
              </a:solidFill>
              <a:uFill>
                <a:solidFill>
                  <a:srgbClr val="FFFFFF"/>
                </a:solidFill>
              </a:uFill>
              <a:latin typeface="Arial"/>
            </a:endParaRPr>
          </a:p>
          <a:p>
            <a:pPr marL="343080" indent="-342720">
              <a:lnSpc>
                <a:spcPct val="90000"/>
              </a:lnSpc>
              <a:buClr>
                <a:srgbClr val="000000"/>
              </a:buClr>
              <a:buFont typeface="Georgia"/>
              <a:buAutoNum type="arabicPeriod"/>
            </a:pPr>
            <a:r>
              <a:rPr lang="tr-TR" sz="2200" b="0" strike="noStrike" spc="-1" dirty="0" err="1">
                <a:solidFill>
                  <a:srgbClr val="000000"/>
                </a:solidFill>
                <a:uFill>
                  <a:solidFill>
                    <a:srgbClr val="FFFFFF"/>
                  </a:solidFill>
                </a:uFill>
                <a:latin typeface="Albertus"/>
              </a:rPr>
              <a:t>ACD-A+Heparin</a:t>
            </a:r>
            <a:r>
              <a:rPr lang="tr-TR" sz="2200" b="0" strike="noStrike" spc="-1" dirty="0">
                <a:solidFill>
                  <a:srgbClr val="000000"/>
                </a:solidFill>
                <a:uFill>
                  <a:solidFill>
                    <a:srgbClr val="FFFFFF"/>
                  </a:solidFill>
                </a:uFill>
                <a:latin typeface="Albertus"/>
              </a:rPr>
              <a:t> kombinasyonuna geçin?</a:t>
            </a:r>
            <a:endParaRPr lang="tr-TR" sz="1800" b="0" strike="noStrike" spc="-1" dirty="0">
              <a:solidFill>
                <a:srgbClr val="000000"/>
              </a:solidFill>
              <a:uFill>
                <a:solidFill>
                  <a:srgbClr val="FFFFFF"/>
                </a:solidFill>
              </a:uFill>
              <a:latin typeface="Arial"/>
            </a:endParaRPr>
          </a:p>
        </p:txBody>
      </p:sp>
      <p:sp>
        <p:nvSpPr>
          <p:cNvPr id="229" name="CustomShape 5"/>
          <p:cNvSpPr/>
          <p:nvPr/>
        </p:nvSpPr>
        <p:spPr>
          <a:xfrm>
            <a:off x="5357520" y="104503"/>
            <a:ext cx="3643200" cy="565817"/>
          </a:xfrm>
          <a:prstGeom prst="rect">
            <a:avLst/>
          </a:prstGeom>
          <a:solidFill>
            <a:srgbClr val="D6DFD5"/>
          </a:solidFill>
          <a:ln>
            <a:round/>
          </a:ln>
          <a:effectLst>
            <a:outerShdw blurRad="50800" dist="25400" dir="5400000" rotWithShape="0">
              <a:srgbClr val="000000">
                <a:alpha val="35000"/>
              </a:srgbClr>
            </a:outerShdw>
          </a:effectLst>
        </p:spPr>
        <p:style>
          <a:lnRef idx="1">
            <a:schemeClr val="accent5"/>
          </a:lnRef>
          <a:fillRef idx="2">
            <a:schemeClr val="accent5"/>
          </a:fillRef>
          <a:effectRef idx="1">
            <a:schemeClr val="accent5"/>
          </a:effectRef>
          <a:fontRef idx="minor"/>
        </p:style>
        <p:txBody>
          <a:bodyPr lIns="90000" tIns="45000" rIns="90000" bIns="45000"/>
          <a:lstStyle/>
          <a:p>
            <a:pPr>
              <a:lnSpc>
                <a:spcPct val="100000"/>
              </a:lnSpc>
            </a:pPr>
            <a:r>
              <a:rPr lang="tr-TR" sz="2800" b="0" strike="noStrike" spc="-1" dirty="0">
                <a:solidFill>
                  <a:srgbClr val="000000"/>
                </a:solidFill>
                <a:uFill>
                  <a:solidFill>
                    <a:srgbClr val="FFFFFF"/>
                  </a:solidFill>
                </a:uFill>
                <a:latin typeface="Albertus"/>
              </a:rPr>
              <a:t>Çözüm Yolları:</a:t>
            </a:r>
            <a:endParaRPr lang="tr-TR" sz="2000" b="0" strike="noStrike" spc="-1" dirty="0">
              <a:solidFill>
                <a:srgbClr val="000000"/>
              </a:solidFill>
              <a:uFill>
                <a:solidFill>
                  <a:srgbClr val="FFFFFF"/>
                </a:solidFill>
              </a:uFill>
              <a:latin typeface="Arial"/>
            </a:endParaRPr>
          </a:p>
        </p:txBody>
      </p:sp>
      <p:pic>
        <p:nvPicPr>
          <p:cNvPr id="230" name="Picture 2"/>
          <p:cNvPicPr/>
          <p:nvPr/>
        </p:nvPicPr>
        <p:blipFill>
          <a:blip r:embed="rId3"/>
          <a:stretch/>
        </p:blipFill>
        <p:spPr>
          <a:xfrm>
            <a:off x="5357520" y="4430880"/>
            <a:ext cx="3643200" cy="2283428"/>
          </a:xfrm>
          <a:prstGeom prst="rect">
            <a:avLst/>
          </a:prstGeom>
          <a:ln>
            <a:noFill/>
          </a:ln>
        </p:spPr>
      </p:pic>
    </p:spTree>
  </p:cSld>
  <p:clrMapOvr>
    <a:masterClrMapping/>
  </p:clrMapOvr>
  <p:transition spd="med">
    <p:wheel spokes="1"/>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TextShape 1"/>
          <p:cNvSpPr txBox="1"/>
          <p:nvPr/>
        </p:nvSpPr>
        <p:spPr>
          <a:xfrm>
            <a:off x="148423" y="39239"/>
            <a:ext cx="8846794" cy="1619743"/>
          </a:xfrm>
          <a:prstGeom prst="rect">
            <a:avLst/>
          </a:prstGeom>
          <a:solidFill>
            <a:srgbClr val="D9D9D9"/>
          </a:solidFill>
          <a:ln>
            <a:noFill/>
          </a:ln>
        </p:spPr>
        <p:txBody>
          <a:bodyPr lIns="90000" tIns="45000" rIns="90000" bIns="45000" anchor="b"/>
          <a:lstStyle/>
          <a:p>
            <a:pPr>
              <a:lnSpc>
                <a:spcPct val="100000"/>
              </a:lnSpc>
            </a:pPr>
            <a:r>
              <a:rPr lang="tr-TR" sz="3200" b="0" strike="noStrike" spc="-1" dirty="0">
                <a:solidFill>
                  <a:srgbClr val="546D7A"/>
                </a:solidFill>
                <a:uFill>
                  <a:solidFill>
                    <a:srgbClr val="FFFFFF"/>
                  </a:solidFill>
                </a:uFill>
                <a:latin typeface="Albertus"/>
              </a:rPr>
              <a:t>ACD-A’nın dikkatli kullanılması gereken durumlar!!!!</a:t>
            </a:r>
            <a:endParaRPr lang="tr-TR" sz="1800" b="0" strike="noStrike" spc="-1" dirty="0">
              <a:solidFill>
                <a:srgbClr val="000000"/>
              </a:solidFill>
              <a:uFill>
                <a:solidFill>
                  <a:srgbClr val="FFFFFF"/>
                </a:solidFill>
              </a:uFill>
              <a:latin typeface="Georgia"/>
            </a:endParaRPr>
          </a:p>
        </p:txBody>
      </p:sp>
      <p:sp>
        <p:nvSpPr>
          <p:cNvPr id="232" name="TextShape 2"/>
          <p:cNvSpPr txBox="1"/>
          <p:nvPr/>
        </p:nvSpPr>
        <p:spPr>
          <a:xfrm>
            <a:off x="4361760" y="1026360"/>
            <a:ext cx="456840" cy="441000"/>
          </a:xfrm>
          <a:prstGeom prst="rect">
            <a:avLst/>
          </a:prstGeom>
          <a:noFill/>
          <a:ln>
            <a:noFill/>
          </a:ln>
        </p:spPr>
        <p:txBody>
          <a:bodyPr lIns="45720" tIns="45000" rIns="45720" bIns="45000" anchor="ctr"/>
          <a:lstStyle/>
          <a:p>
            <a:endParaRPr lang="tr-TR" sz="2400" b="0" strike="noStrike" spc="-1">
              <a:solidFill>
                <a:srgbClr val="000000"/>
              </a:solidFill>
              <a:uFill>
                <a:solidFill>
                  <a:srgbClr val="FFFFFF"/>
                </a:solidFill>
              </a:uFill>
              <a:latin typeface="Times New Roman"/>
            </a:endParaRPr>
          </a:p>
        </p:txBody>
      </p:sp>
      <p:sp>
        <p:nvSpPr>
          <p:cNvPr id="233" name="TextShape 3"/>
          <p:cNvSpPr txBox="1"/>
          <p:nvPr/>
        </p:nvSpPr>
        <p:spPr>
          <a:xfrm>
            <a:off x="148423" y="1974959"/>
            <a:ext cx="8846794" cy="4752411"/>
          </a:xfrm>
          <a:prstGeom prst="rect">
            <a:avLst/>
          </a:prstGeom>
          <a:noFill/>
          <a:ln>
            <a:noFill/>
          </a:ln>
        </p:spPr>
        <p:txBody>
          <a:bodyPr lIns="90000" tIns="45000" rIns="90000" bIns="45000"/>
          <a:lstStyle/>
          <a:p>
            <a:pPr marL="274320" indent="-273960">
              <a:lnSpc>
                <a:spcPct val="150000"/>
              </a:lnSpc>
              <a:buClr>
                <a:srgbClr val="546D7A"/>
              </a:buClr>
              <a:buSzPct val="85000"/>
              <a:buFont typeface="Wingdings" charset="2"/>
              <a:buChar char=""/>
            </a:pPr>
            <a:r>
              <a:rPr lang="tr-TR" sz="2700" b="0" strike="noStrike" spc="-1" dirty="0">
                <a:solidFill>
                  <a:srgbClr val="000000"/>
                </a:solidFill>
                <a:uFill>
                  <a:solidFill>
                    <a:srgbClr val="FFFFFF"/>
                  </a:solidFill>
                </a:uFill>
                <a:latin typeface="Albertus"/>
              </a:rPr>
              <a:t>Bazal iyonize Ca</a:t>
            </a:r>
            <a:r>
              <a:rPr lang="tr-TR" sz="2700" b="0" strike="noStrike" spc="-1" baseline="30000" dirty="0">
                <a:solidFill>
                  <a:srgbClr val="000000"/>
                </a:solidFill>
                <a:uFill>
                  <a:solidFill>
                    <a:srgbClr val="FFFFFF"/>
                  </a:solidFill>
                </a:uFill>
                <a:latin typeface="Albertus"/>
              </a:rPr>
              <a:t>+2 </a:t>
            </a:r>
            <a:r>
              <a:rPr lang="tr-TR" sz="2700" b="0" strike="noStrike" spc="-1" dirty="0">
                <a:solidFill>
                  <a:srgbClr val="000000"/>
                </a:solidFill>
                <a:uFill>
                  <a:solidFill>
                    <a:srgbClr val="FFFFFF"/>
                  </a:solidFill>
                </a:uFill>
                <a:latin typeface="Albertus"/>
              </a:rPr>
              <a:t>düzeyi düşük hastalarda</a:t>
            </a:r>
            <a:endParaRPr lang="tr-TR" sz="2700" b="0" strike="noStrike" spc="-1" dirty="0">
              <a:solidFill>
                <a:srgbClr val="000000"/>
              </a:solidFill>
              <a:uFill>
                <a:solidFill>
                  <a:srgbClr val="FFFFFF"/>
                </a:solidFill>
              </a:uFill>
              <a:latin typeface="Georgia"/>
            </a:endParaRPr>
          </a:p>
          <a:p>
            <a:pPr marL="274320" indent="-273960">
              <a:lnSpc>
                <a:spcPct val="150000"/>
              </a:lnSpc>
              <a:buClr>
                <a:srgbClr val="546D7A"/>
              </a:buClr>
              <a:buSzPct val="85000"/>
              <a:buFont typeface="Wingdings" charset="2"/>
              <a:buChar char=""/>
            </a:pPr>
            <a:r>
              <a:rPr lang="tr-TR" sz="2700" b="0" strike="noStrike" spc="-1" dirty="0">
                <a:solidFill>
                  <a:srgbClr val="000000"/>
                </a:solidFill>
                <a:uFill>
                  <a:solidFill>
                    <a:srgbClr val="FFFFFF"/>
                  </a:solidFill>
                </a:uFill>
                <a:latin typeface="Albertus"/>
              </a:rPr>
              <a:t>KC/BB fonksiyon bozukluğunda</a:t>
            </a:r>
            <a:endParaRPr lang="tr-TR" sz="2700" b="0" strike="noStrike" spc="-1" dirty="0">
              <a:solidFill>
                <a:srgbClr val="000000"/>
              </a:solidFill>
              <a:uFill>
                <a:solidFill>
                  <a:srgbClr val="FFFFFF"/>
                </a:solidFill>
              </a:uFill>
              <a:latin typeface="Georgia"/>
            </a:endParaRPr>
          </a:p>
          <a:p>
            <a:pPr marL="274320" indent="-273960">
              <a:lnSpc>
                <a:spcPct val="150000"/>
              </a:lnSpc>
              <a:buClr>
                <a:srgbClr val="546D7A"/>
              </a:buClr>
              <a:buSzPct val="85000"/>
              <a:buFont typeface="Wingdings" charset="2"/>
              <a:buChar char=""/>
            </a:pPr>
            <a:r>
              <a:rPr lang="tr-TR" sz="2700" b="0" strike="noStrike" spc="-1" dirty="0">
                <a:solidFill>
                  <a:srgbClr val="000000"/>
                </a:solidFill>
                <a:uFill>
                  <a:solidFill>
                    <a:srgbClr val="FFFFFF"/>
                  </a:solidFill>
                </a:uFill>
                <a:latin typeface="Albertus"/>
              </a:rPr>
              <a:t>Pediatrik hastalarda </a:t>
            </a:r>
            <a:endParaRPr lang="tr-TR" sz="2700" b="0" strike="noStrike" spc="-1" dirty="0">
              <a:solidFill>
                <a:srgbClr val="000000"/>
              </a:solidFill>
              <a:uFill>
                <a:solidFill>
                  <a:srgbClr val="FFFFFF"/>
                </a:solidFill>
              </a:uFill>
              <a:latin typeface="Georgia"/>
            </a:endParaRPr>
          </a:p>
          <a:p>
            <a:pPr marL="274320" indent="-273960">
              <a:lnSpc>
                <a:spcPct val="150000"/>
              </a:lnSpc>
              <a:buClr>
                <a:srgbClr val="546D7A"/>
              </a:buClr>
              <a:buSzPct val="85000"/>
              <a:buFont typeface="Wingdings" charset="2"/>
              <a:buChar char=""/>
            </a:pPr>
            <a:r>
              <a:rPr lang="tr-TR" sz="2700" b="0" strike="noStrike" spc="-1" dirty="0">
                <a:solidFill>
                  <a:srgbClr val="000000"/>
                </a:solidFill>
                <a:uFill>
                  <a:solidFill>
                    <a:srgbClr val="FFFFFF"/>
                  </a:solidFill>
                </a:uFill>
                <a:latin typeface="Albertus"/>
              </a:rPr>
              <a:t>Genel durumu bozuk (</a:t>
            </a:r>
            <a:r>
              <a:rPr lang="tr-TR" sz="2700" b="0" strike="noStrike" spc="-1" dirty="0" err="1">
                <a:solidFill>
                  <a:srgbClr val="000000"/>
                </a:solidFill>
                <a:uFill>
                  <a:solidFill>
                    <a:srgbClr val="FFFFFF"/>
                  </a:solidFill>
                </a:uFill>
                <a:latin typeface="Albertus"/>
              </a:rPr>
              <a:t>konfüze</a:t>
            </a:r>
            <a:r>
              <a:rPr lang="tr-TR" sz="2700" b="0" strike="noStrike" spc="-1" dirty="0">
                <a:solidFill>
                  <a:srgbClr val="000000"/>
                </a:solidFill>
                <a:uFill>
                  <a:solidFill>
                    <a:srgbClr val="FFFFFF"/>
                  </a:solidFill>
                </a:uFill>
                <a:latin typeface="Albertus"/>
              </a:rPr>
              <a:t>/bilinci kapalı) hastalarda</a:t>
            </a:r>
            <a:endParaRPr lang="tr-TR" sz="2700" b="0" strike="noStrike" spc="-1" dirty="0">
              <a:solidFill>
                <a:srgbClr val="000000"/>
              </a:solidFill>
              <a:uFill>
                <a:solidFill>
                  <a:srgbClr val="FFFFFF"/>
                </a:solidFill>
              </a:uFill>
              <a:latin typeface="Georgia"/>
            </a:endParaRPr>
          </a:p>
        </p:txBody>
      </p:sp>
    </p:spTree>
  </p:cSld>
  <p:clrMapOvr>
    <a:masterClrMapping/>
  </p:clrMapOvr>
  <p:transition spd="med">
    <p:wheel spokes="1"/>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TextShape 1"/>
          <p:cNvSpPr txBox="1"/>
          <p:nvPr/>
        </p:nvSpPr>
        <p:spPr>
          <a:xfrm>
            <a:off x="301680" y="228600"/>
            <a:ext cx="8534160" cy="758520"/>
          </a:xfrm>
          <a:prstGeom prst="rect">
            <a:avLst/>
          </a:prstGeom>
          <a:noFill/>
          <a:ln>
            <a:noFill/>
          </a:ln>
        </p:spPr>
        <p:txBody>
          <a:bodyPr lIns="90000" tIns="45000" rIns="90000" bIns="45000" anchor="b"/>
          <a:lstStyle/>
          <a:p>
            <a:pPr algn="ctr">
              <a:lnSpc>
                <a:spcPct val="100000"/>
              </a:lnSpc>
            </a:pPr>
            <a:r>
              <a:rPr lang="tr-TR" sz="6000" b="1" strike="noStrike" spc="-1" dirty="0">
                <a:solidFill>
                  <a:srgbClr val="CCB400"/>
                </a:solidFill>
                <a:uFill>
                  <a:solidFill>
                    <a:srgbClr val="FFFFFF"/>
                  </a:solidFill>
                </a:uFill>
                <a:latin typeface="Times New Roman"/>
              </a:rPr>
              <a:t>AFEREZ</a:t>
            </a:r>
            <a:endParaRPr lang="tr-TR" sz="1800" b="0" strike="noStrike" spc="-1" dirty="0">
              <a:solidFill>
                <a:srgbClr val="000000"/>
              </a:solidFill>
              <a:uFill>
                <a:solidFill>
                  <a:srgbClr val="FFFFFF"/>
                </a:solidFill>
              </a:uFill>
              <a:latin typeface="Georgia"/>
            </a:endParaRPr>
          </a:p>
        </p:txBody>
      </p:sp>
      <p:sp>
        <p:nvSpPr>
          <p:cNvPr id="173" name="TextShape 2"/>
          <p:cNvSpPr txBox="1"/>
          <p:nvPr/>
        </p:nvSpPr>
        <p:spPr>
          <a:xfrm>
            <a:off x="4361760" y="1026360"/>
            <a:ext cx="456840" cy="441000"/>
          </a:xfrm>
          <a:prstGeom prst="rect">
            <a:avLst/>
          </a:prstGeom>
          <a:noFill/>
          <a:ln>
            <a:noFill/>
          </a:ln>
        </p:spPr>
        <p:txBody>
          <a:bodyPr lIns="45720" tIns="45000" rIns="45720" bIns="45000" anchor="ctr"/>
          <a:lstStyle/>
          <a:p>
            <a:endParaRPr lang="tr-TR" sz="2400" b="0" strike="noStrike" spc="-1">
              <a:solidFill>
                <a:srgbClr val="000000"/>
              </a:solidFill>
              <a:uFill>
                <a:solidFill>
                  <a:srgbClr val="FFFFFF"/>
                </a:solidFill>
              </a:uFill>
              <a:latin typeface="Times New Roman"/>
            </a:endParaRPr>
          </a:p>
        </p:txBody>
      </p:sp>
      <p:sp>
        <p:nvSpPr>
          <p:cNvPr id="174" name="TextShape 3"/>
          <p:cNvSpPr txBox="1"/>
          <p:nvPr/>
        </p:nvSpPr>
        <p:spPr>
          <a:xfrm>
            <a:off x="428760" y="1700640"/>
            <a:ext cx="8229240" cy="4176000"/>
          </a:xfrm>
          <a:prstGeom prst="rect">
            <a:avLst/>
          </a:prstGeom>
          <a:noFill/>
          <a:ln>
            <a:noFill/>
          </a:ln>
        </p:spPr>
        <p:txBody>
          <a:bodyPr lIns="90000" tIns="45000" rIns="90000" bIns="45000"/>
          <a:lstStyle/>
          <a:p>
            <a:pPr marL="274320" indent="-273960" algn="ctr">
              <a:lnSpc>
                <a:spcPct val="120000"/>
              </a:lnSpc>
            </a:pPr>
            <a:r>
              <a:rPr lang="tr-TR" sz="4400" b="1" strike="noStrike" spc="-1" dirty="0">
                <a:solidFill>
                  <a:srgbClr val="000000"/>
                </a:solidFill>
                <a:uFill>
                  <a:solidFill>
                    <a:srgbClr val="FFFFFF"/>
                  </a:solidFill>
                </a:uFill>
                <a:latin typeface="Albertus"/>
              </a:rPr>
              <a:t>   Hedef hücre veya </a:t>
            </a:r>
            <a:r>
              <a:rPr lang="tr-TR" sz="4400" b="1" strike="noStrike" spc="-1" dirty="0" err="1">
                <a:solidFill>
                  <a:srgbClr val="000000"/>
                </a:solidFill>
                <a:uFill>
                  <a:solidFill>
                    <a:srgbClr val="FFFFFF"/>
                  </a:solidFill>
                </a:uFill>
                <a:latin typeface="Albertus"/>
              </a:rPr>
              <a:t>komponentin</a:t>
            </a:r>
            <a:r>
              <a:rPr lang="tr-TR" sz="4400" b="1" strike="noStrike" spc="-1" dirty="0">
                <a:solidFill>
                  <a:srgbClr val="000000"/>
                </a:solidFill>
                <a:uFill>
                  <a:solidFill>
                    <a:srgbClr val="FFFFFF"/>
                  </a:solidFill>
                </a:uFill>
                <a:latin typeface="Albertus"/>
              </a:rPr>
              <a:t> kandan ayrılması, kalan kısmın hastaya/</a:t>
            </a:r>
            <a:r>
              <a:rPr lang="tr-TR" sz="4400" b="1" strike="noStrike" spc="-1" dirty="0" err="1">
                <a:solidFill>
                  <a:srgbClr val="000000"/>
                </a:solidFill>
                <a:uFill>
                  <a:solidFill>
                    <a:srgbClr val="FFFFFF"/>
                  </a:solidFill>
                </a:uFill>
                <a:latin typeface="Albertus"/>
              </a:rPr>
              <a:t>donöre</a:t>
            </a:r>
            <a:r>
              <a:rPr lang="tr-TR" sz="4400" b="1" strike="noStrike" spc="-1" dirty="0">
                <a:solidFill>
                  <a:srgbClr val="000000"/>
                </a:solidFill>
                <a:uFill>
                  <a:solidFill>
                    <a:srgbClr val="FFFFFF"/>
                  </a:solidFill>
                </a:uFill>
                <a:latin typeface="Albertus"/>
              </a:rPr>
              <a:t> geri verilmesidir</a:t>
            </a:r>
            <a:endParaRPr lang="tr-TR" sz="2700" b="0" strike="noStrike" spc="-1" dirty="0">
              <a:solidFill>
                <a:srgbClr val="000000"/>
              </a:solidFill>
              <a:uFill>
                <a:solidFill>
                  <a:srgbClr val="FFFFFF"/>
                </a:solidFill>
              </a:uFill>
              <a:latin typeface="Georgia"/>
            </a:endParaRPr>
          </a:p>
        </p:txBody>
      </p:sp>
    </p:spTree>
  </p:cSld>
  <p:clrMapOvr>
    <a:masterClrMapping/>
  </p:clrMapOvr>
  <p:transition spd="med">
    <p:pull dir="ru"/>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TextShape 1"/>
          <p:cNvSpPr txBox="1"/>
          <p:nvPr/>
        </p:nvSpPr>
        <p:spPr>
          <a:xfrm>
            <a:off x="0" y="156754"/>
            <a:ext cx="9144000" cy="843326"/>
          </a:xfrm>
          <a:prstGeom prst="rect">
            <a:avLst/>
          </a:prstGeom>
          <a:solidFill>
            <a:srgbClr val="EBD6C8"/>
          </a:solidFill>
          <a:ln w="9360">
            <a:solidFill>
              <a:srgbClr val="D19049"/>
            </a:solidFill>
            <a:round/>
          </a:ln>
        </p:spPr>
        <p:txBody>
          <a:bodyPr lIns="90000" tIns="45000" rIns="90000" bIns="45000" anchor="b"/>
          <a:lstStyle/>
          <a:p>
            <a:pPr marL="914400" indent="-914040">
              <a:lnSpc>
                <a:spcPct val="100000"/>
              </a:lnSpc>
            </a:pPr>
            <a:r>
              <a:rPr lang="tr-TR" sz="3600" b="1" strike="noStrike" spc="-1" dirty="0">
                <a:solidFill>
                  <a:srgbClr val="000000"/>
                </a:solidFill>
                <a:uFill>
                  <a:solidFill>
                    <a:srgbClr val="FFFFFF"/>
                  </a:solidFill>
                </a:uFill>
                <a:latin typeface="Albertus"/>
              </a:rPr>
              <a:t>B. </a:t>
            </a:r>
            <a:r>
              <a:rPr lang="tr-TR" sz="3600" b="1" strike="noStrike" spc="-1" dirty="0" err="1">
                <a:solidFill>
                  <a:srgbClr val="000000"/>
                </a:solidFill>
                <a:uFill>
                  <a:solidFill>
                    <a:srgbClr val="FFFFFF"/>
                  </a:solidFill>
                </a:uFill>
                <a:latin typeface="Albertus"/>
              </a:rPr>
              <a:t>Trisodyum</a:t>
            </a:r>
            <a:r>
              <a:rPr lang="tr-TR" sz="3600" b="1" strike="noStrike" spc="-1" dirty="0">
                <a:solidFill>
                  <a:srgbClr val="000000"/>
                </a:solidFill>
                <a:uFill>
                  <a:solidFill>
                    <a:srgbClr val="FFFFFF"/>
                  </a:solidFill>
                </a:uFill>
                <a:latin typeface="Albertus"/>
              </a:rPr>
              <a:t> </a:t>
            </a:r>
            <a:r>
              <a:rPr lang="tr-TR" sz="3600" b="1" strike="noStrike" spc="-1" dirty="0" err="1">
                <a:solidFill>
                  <a:srgbClr val="000000"/>
                </a:solidFill>
                <a:uFill>
                  <a:solidFill>
                    <a:srgbClr val="FFFFFF"/>
                  </a:solidFill>
                </a:uFill>
                <a:latin typeface="Albertus"/>
              </a:rPr>
              <a:t>Sitrat</a:t>
            </a:r>
            <a:endParaRPr lang="tr-TR" sz="1800" b="0" strike="noStrike" spc="-1" dirty="0">
              <a:solidFill>
                <a:srgbClr val="000000"/>
              </a:solidFill>
              <a:uFill>
                <a:solidFill>
                  <a:srgbClr val="FFFFFF"/>
                </a:solidFill>
              </a:uFill>
              <a:latin typeface="Georgia"/>
            </a:endParaRPr>
          </a:p>
        </p:txBody>
      </p:sp>
      <p:sp>
        <p:nvSpPr>
          <p:cNvPr id="235" name="TextShape 2"/>
          <p:cNvSpPr txBox="1"/>
          <p:nvPr/>
        </p:nvSpPr>
        <p:spPr>
          <a:xfrm>
            <a:off x="4361760" y="1026360"/>
            <a:ext cx="456840" cy="441000"/>
          </a:xfrm>
          <a:prstGeom prst="rect">
            <a:avLst/>
          </a:prstGeom>
          <a:noFill/>
          <a:ln>
            <a:noFill/>
          </a:ln>
        </p:spPr>
        <p:txBody>
          <a:bodyPr lIns="45720" tIns="45000" rIns="45720" bIns="45000" anchor="ctr"/>
          <a:lstStyle/>
          <a:p>
            <a:endParaRPr lang="tr-TR" sz="2400" b="0" strike="noStrike" spc="-1">
              <a:solidFill>
                <a:srgbClr val="000000"/>
              </a:solidFill>
              <a:uFill>
                <a:solidFill>
                  <a:srgbClr val="FFFFFF"/>
                </a:solidFill>
              </a:uFill>
              <a:latin typeface="Times New Roman"/>
            </a:endParaRPr>
          </a:p>
        </p:txBody>
      </p:sp>
      <p:sp>
        <p:nvSpPr>
          <p:cNvPr id="236" name="TextShape 3"/>
          <p:cNvSpPr txBox="1"/>
          <p:nvPr/>
        </p:nvSpPr>
        <p:spPr>
          <a:xfrm>
            <a:off x="0" y="1000079"/>
            <a:ext cx="9143640" cy="5714229"/>
          </a:xfrm>
          <a:prstGeom prst="rect">
            <a:avLst/>
          </a:prstGeom>
          <a:solidFill>
            <a:srgbClr val="E8E5E2"/>
          </a:solidFill>
          <a:ln>
            <a:noFill/>
          </a:ln>
        </p:spPr>
        <p:txBody>
          <a:bodyPr lIns="90000" tIns="45000" rIns="90000" bIns="45000"/>
          <a:lstStyle/>
          <a:p>
            <a:pPr>
              <a:lnSpc>
                <a:spcPct val="120000"/>
              </a:lnSpc>
              <a:buClr>
                <a:srgbClr val="D16349"/>
              </a:buClr>
              <a:buFont typeface="Arial"/>
              <a:buChar char="♫"/>
            </a:pPr>
            <a:r>
              <a:rPr lang="tr-TR" sz="2200" b="0" strike="noStrike" spc="-1" dirty="0">
                <a:solidFill>
                  <a:srgbClr val="000000"/>
                </a:solidFill>
                <a:uFill>
                  <a:solidFill>
                    <a:srgbClr val="FFFFFF"/>
                  </a:solidFill>
                </a:uFill>
                <a:latin typeface="Albertus"/>
              </a:rPr>
              <a:t> Sodyum </a:t>
            </a:r>
            <a:r>
              <a:rPr lang="tr-TR" sz="2200" b="0" strike="noStrike" spc="-1" dirty="0" err="1">
                <a:solidFill>
                  <a:srgbClr val="000000"/>
                </a:solidFill>
                <a:uFill>
                  <a:solidFill>
                    <a:srgbClr val="FFFFFF"/>
                  </a:solidFill>
                </a:uFill>
                <a:latin typeface="Albertus"/>
              </a:rPr>
              <a:t>sitrat</a:t>
            </a:r>
            <a:r>
              <a:rPr lang="tr-TR" sz="2200" b="0" strike="noStrike" spc="-1" dirty="0">
                <a:solidFill>
                  <a:srgbClr val="000000"/>
                </a:solidFill>
                <a:uFill>
                  <a:solidFill>
                    <a:srgbClr val="FFFFFF"/>
                  </a:solidFill>
                </a:uFill>
                <a:latin typeface="Albertus"/>
              </a:rPr>
              <a:t>; </a:t>
            </a:r>
            <a:r>
              <a:rPr lang="tr-TR" sz="2200" b="0" strike="noStrike" spc="-1" dirty="0">
                <a:solidFill>
                  <a:srgbClr val="FF0000"/>
                </a:solidFill>
                <a:uFill>
                  <a:solidFill>
                    <a:srgbClr val="FFFFFF"/>
                  </a:solidFill>
                </a:uFill>
                <a:latin typeface="Albertus"/>
              </a:rPr>
              <a:t>sitrik asidin sodyum tuzu</a:t>
            </a:r>
            <a:r>
              <a:rPr lang="tr-TR" sz="2200" b="0" strike="noStrike" spc="-1" dirty="0">
                <a:solidFill>
                  <a:srgbClr val="000000"/>
                </a:solidFill>
                <a:uFill>
                  <a:solidFill>
                    <a:srgbClr val="FFFFFF"/>
                  </a:solidFill>
                </a:uFill>
                <a:latin typeface="Albertus"/>
              </a:rPr>
              <a:t>dur.</a:t>
            </a:r>
            <a:endParaRPr lang="tr-TR" sz="2700" b="0" strike="noStrike" spc="-1" dirty="0">
              <a:solidFill>
                <a:srgbClr val="000000"/>
              </a:solidFill>
              <a:uFill>
                <a:solidFill>
                  <a:srgbClr val="FFFFFF"/>
                </a:solidFill>
              </a:uFill>
              <a:latin typeface="Georgia"/>
            </a:endParaRPr>
          </a:p>
          <a:p>
            <a:pPr>
              <a:lnSpc>
                <a:spcPct val="120000"/>
              </a:lnSpc>
              <a:buClr>
                <a:srgbClr val="D16349"/>
              </a:buClr>
              <a:buFont typeface="Arial"/>
              <a:buChar char="♫"/>
            </a:pPr>
            <a:r>
              <a:rPr lang="tr-TR" sz="2200" b="0" strike="noStrike" spc="-1" dirty="0">
                <a:solidFill>
                  <a:srgbClr val="000000"/>
                </a:solidFill>
                <a:uFill>
                  <a:solidFill>
                    <a:srgbClr val="FFFFFF"/>
                  </a:solidFill>
                </a:uFill>
                <a:latin typeface="Albertus"/>
              </a:rPr>
              <a:t> Üç tipi bulunur: </a:t>
            </a:r>
            <a:r>
              <a:rPr lang="tr-TR" sz="2000" b="0" strike="noStrike" spc="-1" dirty="0" err="1">
                <a:solidFill>
                  <a:srgbClr val="000000"/>
                </a:solidFill>
                <a:uFill>
                  <a:solidFill>
                    <a:srgbClr val="FFFFFF"/>
                  </a:solidFill>
                </a:uFill>
                <a:latin typeface="Albertus"/>
              </a:rPr>
              <a:t>monosodyum</a:t>
            </a:r>
            <a:r>
              <a:rPr lang="tr-TR" sz="2000" b="0" strike="noStrike" spc="-1" dirty="0">
                <a:solidFill>
                  <a:srgbClr val="000000"/>
                </a:solidFill>
                <a:uFill>
                  <a:solidFill>
                    <a:srgbClr val="FFFFFF"/>
                  </a:solidFill>
                </a:uFill>
                <a:latin typeface="Albertus"/>
              </a:rPr>
              <a:t> </a:t>
            </a:r>
            <a:r>
              <a:rPr lang="tr-TR" sz="2000" b="0" strike="noStrike" spc="-1" dirty="0" err="1">
                <a:solidFill>
                  <a:srgbClr val="000000"/>
                </a:solidFill>
                <a:uFill>
                  <a:solidFill>
                    <a:srgbClr val="FFFFFF"/>
                  </a:solidFill>
                </a:uFill>
                <a:latin typeface="Albertus"/>
              </a:rPr>
              <a:t>sitrat</a:t>
            </a:r>
            <a:r>
              <a:rPr lang="tr-TR" sz="2000" b="0" strike="noStrike" spc="-1" dirty="0">
                <a:solidFill>
                  <a:srgbClr val="000000"/>
                </a:solidFill>
                <a:uFill>
                  <a:solidFill>
                    <a:srgbClr val="FFFFFF"/>
                  </a:solidFill>
                </a:uFill>
                <a:latin typeface="Albertus"/>
              </a:rPr>
              <a:t>, </a:t>
            </a:r>
            <a:r>
              <a:rPr lang="tr-TR" sz="2000" b="0" strike="noStrike" spc="-1" dirty="0" err="1">
                <a:solidFill>
                  <a:srgbClr val="000000"/>
                </a:solidFill>
                <a:uFill>
                  <a:solidFill>
                    <a:srgbClr val="FFFFFF"/>
                  </a:solidFill>
                </a:uFill>
                <a:latin typeface="Albertus"/>
              </a:rPr>
              <a:t>disodyum</a:t>
            </a:r>
            <a:r>
              <a:rPr lang="tr-TR" sz="2000" b="0" strike="noStrike" spc="-1" dirty="0">
                <a:solidFill>
                  <a:srgbClr val="000000"/>
                </a:solidFill>
                <a:uFill>
                  <a:solidFill>
                    <a:srgbClr val="FFFFFF"/>
                  </a:solidFill>
                </a:uFill>
                <a:latin typeface="Albertus"/>
              </a:rPr>
              <a:t> </a:t>
            </a:r>
            <a:r>
              <a:rPr lang="tr-TR" sz="2000" b="0" strike="noStrike" spc="-1" dirty="0" err="1">
                <a:solidFill>
                  <a:srgbClr val="000000"/>
                </a:solidFill>
                <a:uFill>
                  <a:solidFill>
                    <a:srgbClr val="FFFFFF"/>
                  </a:solidFill>
                </a:uFill>
                <a:latin typeface="Albertus"/>
              </a:rPr>
              <a:t>sitrat</a:t>
            </a:r>
            <a:r>
              <a:rPr lang="tr-TR" sz="2000" b="0" strike="noStrike" spc="-1" dirty="0">
                <a:solidFill>
                  <a:srgbClr val="000000"/>
                </a:solidFill>
                <a:uFill>
                  <a:solidFill>
                    <a:srgbClr val="FFFFFF"/>
                  </a:solidFill>
                </a:uFill>
                <a:latin typeface="Albertus"/>
              </a:rPr>
              <a:t> ve </a:t>
            </a:r>
            <a:r>
              <a:rPr lang="tr-TR" sz="2000" b="0" strike="noStrike" spc="-1" dirty="0" err="1">
                <a:solidFill>
                  <a:srgbClr val="000000"/>
                </a:solidFill>
                <a:uFill>
                  <a:solidFill>
                    <a:srgbClr val="FFFFFF"/>
                  </a:solidFill>
                </a:uFill>
                <a:latin typeface="Albertus"/>
              </a:rPr>
              <a:t>trisodyum</a:t>
            </a:r>
            <a:r>
              <a:rPr lang="tr-TR" sz="2000" b="0" strike="noStrike" spc="-1" dirty="0">
                <a:solidFill>
                  <a:srgbClr val="000000"/>
                </a:solidFill>
                <a:uFill>
                  <a:solidFill>
                    <a:srgbClr val="FFFFFF"/>
                  </a:solidFill>
                </a:uFill>
                <a:latin typeface="Albertus"/>
              </a:rPr>
              <a:t> </a:t>
            </a:r>
            <a:r>
              <a:rPr lang="tr-TR" sz="2000" b="0" strike="noStrike" spc="-1" dirty="0" err="1">
                <a:solidFill>
                  <a:srgbClr val="000000"/>
                </a:solidFill>
                <a:uFill>
                  <a:solidFill>
                    <a:srgbClr val="FFFFFF"/>
                  </a:solidFill>
                </a:uFill>
                <a:latin typeface="Albertus"/>
              </a:rPr>
              <a:t>sitrat</a:t>
            </a:r>
            <a:r>
              <a:rPr lang="tr-TR" sz="2000" b="0" strike="noStrike" spc="-1" dirty="0">
                <a:solidFill>
                  <a:srgbClr val="000000"/>
                </a:solidFill>
                <a:uFill>
                  <a:solidFill>
                    <a:srgbClr val="FFFFFF"/>
                  </a:solidFill>
                </a:uFill>
                <a:latin typeface="Albertus"/>
              </a:rPr>
              <a:t>.</a:t>
            </a:r>
            <a:endParaRPr lang="tr-TR" sz="2700" b="0" strike="noStrike" spc="-1" dirty="0">
              <a:solidFill>
                <a:srgbClr val="000000"/>
              </a:solidFill>
              <a:uFill>
                <a:solidFill>
                  <a:srgbClr val="FFFFFF"/>
                </a:solidFill>
              </a:uFill>
              <a:latin typeface="Georgia"/>
            </a:endParaRPr>
          </a:p>
          <a:p>
            <a:pPr>
              <a:lnSpc>
                <a:spcPct val="120000"/>
              </a:lnSpc>
              <a:buClr>
                <a:srgbClr val="D16349"/>
              </a:buClr>
              <a:buFont typeface="Arial"/>
              <a:buChar char="♫"/>
            </a:pPr>
            <a:r>
              <a:rPr lang="tr-TR" sz="2200" b="0" strike="noStrike" spc="-1" dirty="0">
                <a:solidFill>
                  <a:srgbClr val="000000"/>
                </a:solidFill>
                <a:uFill>
                  <a:solidFill>
                    <a:srgbClr val="FFFFFF"/>
                  </a:solidFill>
                </a:uFill>
                <a:latin typeface="Albertus"/>
              </a:rPr>
              <a:t> Sodyum </a:t>
            </a:r>
            <a:r>
              <a:rPr lang="tr-TR" sz="2200" b="0" strike="noStrike" spc="-1" dirty="0" err="1">
                <a:solidFill>
                  <a:srgbClr val="000000"/>
                </a:solidFill>
                <a:uFill>
                  <a:solidFill>
                    <a:srgbClr val="FFFFFF"/>
                  </a:solidFill>
                </a:uFill>
                <a:latin typeface="Albertus"/>
              </a:rPr>
              <a:t>sitrat</a:t>
            </a:r>
            <a:r>
              <a:rPr lang="tr-TR" sz="2200" b="0" strike="noStrike" spc="-1" dirty="0">
                <a:solidFill>
                  <a:srgbClr val="000000"/>
                </a:solidFill>
                <a:uFill>
                  <a:solidFill>
                    <a:srgbClr val="FFFFFF"/>
                  </a:solidFill>
                </a:uFill>
                <a:latin typeface="Albertus"/>
              </a:rPr>
              <a:t> denildiğinde genelde </a:t>
            </a:r>
            <a:r>
              <a:rPr lang="tr-TR" sz="2200" b="0" strike="noStrike" spc="-1" dirty="0" err="1">
                <a:solidFill>
                  <a:srgbClr val="000000"/>
                </a:solidFill>
                <a:uFill>
                  <a:solidFill>
                    <a:srgbClr val="FFFFFF"/>
                  </a:solidFill>
                </a:uFill>
                <a:latin typeface="Albertus"/>
              </a:rPr>
              <a:t>trisodyum</a:t>
            </a:r>
            <a:r>
              <a:rPr lang="tr-TR" sz="2200" b="0" strike="noStrike" spc="-1" dirty="0">
                <a:solidFill>
                  <a:srgbClr val="000000"/>
                </a:solidFill>
                <a:uFill>
                  <a:solidFill>
                    <a:srgbClr val="FFFFFF"/>
                  </a:solidFill>
                </a:uFill>
                <a:latin typeface="Albertus"/>
              </a:rPr>
              <a:t> </a:t>
            </a:r>
            <a:r>
              <a:rPr lang="tr-TR" sz="2200" b="0" strike="noStrike" spc="-1" dirty="0" err="1">
                <a:solidFill>
                  <a:srgbClr val="000000"/>
                </a:solidFill>
                <a:uFill>
                  <a:solidFill>
                    <a:srgbClr val="FFFFFF"/>
                  </a:solidFill>
                </a:uFill>
                <a:latin typeface="Albertus"/>
              </a:rPr>
              <a:t>sitrat</a:t>
            </a:r>
            <a:r>
              <a:rPr lang="tr-TR" sz="2200" b="0" strike="noStrike" spc="-1" dirty="0">
                <a:solidFill>
                  <a:srgbClr val="000000"/>
                </a:solidFill>
                <a:uFill>
                  <a:solidFill>
                    <a:srgbClr val="FFFFFF"/>
                  </a:solidFill>
                </a:uFill>
                <a:latin typeface="Albertus"/>
              </a:rPr>
              <a:t> anlaşılır.</a:t>
            </a:r>
            <a:endParaRPr lang="tr-TR" sz="2700" b="0" strike="noStrike" spc="-1" dirty="0">
              <a:solidFill>
                <a:srgbClr val="000000"/>
              </a:solidFill>
              <a:uFill>
                <a:solidFill>
                  <a:srgbClr val="FFFFFF"/>
                </a:solidFill>
              </a:uFill>
              <a:latin typeface="Georgia"/>
            </a:endParaRPr>
          </a:p>
          <a:p>
            <a:pPr>
              <a:lnSpc>
                <a:spcPct val="120000"/>
              </a:lnSpc>
            </a:pPr>
            <a:endParaRPr lang="tr-TR" sz="2700" b="0" strike="noStrike" spc="-1" dirty="0">
              <a:solidFill>
                <a:srgbClr val="000000"/>
              </a:solidFill>
              <a:uFill>
                <a:solidFill>
                  <a:srgbClr val="FFFFFF"/>
                </a:solidFill>
              </a:uFill>
              <a:latin typeface="Georgia"/>
            </a:endParaRPr>
          </a:p>
          <a:p>
            <a:pPr>
              <a:lnSpc>
                <a:spcPct val="120000"/>
              </a:lnSpc>
            </a:pPr>
            <a:r>
              <a:rPr lang="tr-TR" sz="1800" b="0" strike="noStrike" spc="-1" dirty="0">
                <a:solidFill>
                  <a:srgbClr val="000000"/>
                </a:solidFill>
                <a:uFill>
                  <a:solidFill>
                    <a:srgbClr val="FFFFFF"/>
                  </a:solidFill>
                </a:uFill>
                <a:latin typeface="Albertus"/>
              </a:rPr>
              <a:t>Kullanım Alanları:</a:t>
            </a:r>
            <a:endParaRPr lang="tr-TR" sz="2700" b="0" strike="noStrike" spc="-1" dirty="0">
              <a:solidFill>
                <a:srgbClr val="000000"/>
              </a:solidFill>
              <a:uFill>
                <a:solidFill>
                  <a:srgbClr val="FFFFFF"/>
                </a:solidFill>
              </a:uFill>
              <a:latin typeface="Georgia"/>
            </a:endParaRPr>
          </a:p>
          <a:p>
            <a:pPr marL="598680" lvl="1" indent="-342720">
              <a:lnSpc>
                <a:spcPct val="120000"/>
              </a:lnSpc>
              <a:buClr>
                <a:srgbClr val="CCB400"/>
              </a:buClr>
              <a:buFont typeface="Georgia"/>
              <a:buAutoNum type="arabicPeriod"/>
            </a:pPr>
            <a:r>
              <a:rPr lang="tr-TR" sz="1600" b="0" strike="noStrike" spc="-1" dirty="0" err="1">
                <a:solidFill>
                  <a:srgbClr val="646B86"/>
                </a:solidFill>
                <a:uFill>
                  <a:solidFill>
                    <a:srgbClr val="FFFFFF"/>
                  </a:solidFill>
                </a:uFill>
                <a:latin typeface="Albertus"/>
              </a:rPr>
              <a:t>Trisodyum</a:t>
            </a:r>
            <a:r>
              <a:rPr lang="tr-TR" sz="1600" b="0" strike="noStrike" spc="-1" dirty="0">
                <a:solidFill>
                  <a:srgbClr val="646B86"/>
                </a:solidFill>
                <a:uFill>
                  <a:solidFill>
                    <a:srgbClr val="FFFFFF"/>
                  </a:solidFill>
                </a:uFill>
                <a:latin typeface="Albertus"/>
              </a:rPr>
              <a:t> </a:t>
            </a:r>
            <a:r>
              <a:rPr lang="tr-TR" sz="1600" b="0" strike="noStrike" spc="-1" dirty="0" err="1">
                <a:solidFill>
                  <a:srgbClr val="646B86"/>
                </a:solidFill>
                <a:uFill>
                  <a:solidFill>
                    <a:srgbClr val="FFFFFF"/>
                  </a:solidFill>
                </a:uFill>
                <a:latin typeface="Albertus"/>
              </a:rPr>
              <a:t>sitrat</a:t>
            </a:r>
            <a:r>
              <a:rPr lang="tr-TR" sz="1600" b="0" strike="noStrike" spc="-1" dirty="0">
                <a:solidFill>
                  <a:srgbClr val="646B86"/>
                </a:solidFill>
                <a:uFill>
                  <a:solidFill>
                    <a:srgbClr val="FFFFFF"/>
                  </a:solidFill>
                </a:uFill>
                <a:latin typeface="Albertus"/>
              </a:rPr>
              <a:t>, </a:t>
            </a:r>
            <a:r>
              <a:rPr lang="tr-TR" sz="1600" b="0" strike="noStrike" spc="-1" dirty="0">
                <a:solidFill>
                  <a:srgbClr val="FF0000"/>
                </a:solidFill>
                <a:uFill>
                  <a:solidFill>
                    <a:srgbClr val="FFFFFF"/>
                  </a:solidFill>
                </a:uFill>
                <a:latin typeface="Albertus"/>
              </a:rPr>
              <a:t>gıda sektöründe </a:t>
            </a:r>
            <a:r>
              <a:rPr lang="tr-TR" sz="1600" b="0" strike="noStrike" spc="-1" dirty="0">
                <a:solidFill>
                  <a:srgbClr val="646B86"/>
                </a:solidFill>
                <a:uFill>
                  <a:solidFill>
                    <a:srgbClr val="FFFFFF"/>
                  </a:solidFill>
                </a:uFill>
                <a:latin typeface="Albertus"/>
              </a:rPr>
              <a:t>lezzet verici ve koruyucu olarak kullanılır. Tuzlu hafif ekşi bir tada sahiptir. Sodalarda aroma olarak kullanılır.  Aynı zamanda asitlik düzenleyici etkisi de bulunur. </a:t>
            </a:r>
            <a:endParaRPr lang="tr-TR" sz="2000" b="0" strike="noStrike" spc="-1" dirty="0">
              <a:solidFill>
                <a:srgbClr val="000000"/>
              </a:solidFill>
              <a:uFill>
                <a:solidFill>
                  <a:srgbClr val="FFFFFF"/>
                </a:solidFill>
              </a:uFill>
              <a:latin typeface="Georgia"/>
            </a:endParaRPr>
          </a:p>
          <a:p>
            <a:pPr marL="598680" lvl="1" indent="-342720">
              <a:lnSpc>
                <a:spcPct val="120000"/>
              </a:lnSpc>
              <a:buClr>
                <a:srgbClr val="CCB400"/>
              </a:buClr>
              <a:buFont typeface="Georgia"/>
              <a:buAutoNum type="arabicPeriod"/>
            </a:pPr>
            <a:r>
              <a:rPr lang="tr-TR" sz="1600" b="0" strike="noStrike" spc="-1" dirty="0">
                <a:solidFill>
                  <a:srgbClr val="646B86"/>
                </a:solidFill>
                <a:uFill>
                  <a:solidFill>
                    <a:srgbClr val="FFFFFF"/>
                  </a:solidFill>
                </a:uFill>
                <a:latin typeface="Albertus"/>
              </a:rPr>
              <a:t>Limon tadı bulunan çoğu içecekte bulunur, ayrıca </a:t>
            </a:r>
            <a:r>
              <a:rPr lang="tr-TR" sz="1600" b="0" strike="noStrike" spc="-1" dirty="0">
                <a:solidFill>
                  <a:srgbClr val="FF0000"/>
                </a:solidFill>
                <a:uFill>
                  <a:solidFill>
                    <a:srgbClr val="FFFFFF"/>
                  </a:solidFill>
                </a:uFill>
                <a:latin typeface="Albertus"/>
              </a:rPr>
              <a:t>enerji verici </a:t>
            </a:r>
            <a:r>
              <a:rPr lang="tr-TR" sz="1600" b="0" strike="noStrike" spc="-1" dirty="0" err="1">
                <a:solidFill>
                  <a:srgbClr val="646B86"/>
                </a:solidFill>
                <a:uFill>
                  <a:solidFill>
                    <a:srgbClr val="FFFFFF"/>
                  </a:solidFill>
                </a:uFill>
                <a:latin typeface="Albertus"/>
              </a:rPr>
              <a:t>Red</a:t>
            </a:r>
            <a:r>
              <a:rPr lang="tr-TR" sz="1600" b="0" strike="noStrike" spc="-1" dirty="0">
                <a:solidFill>
                  <a:srgbClr val="646B86"/>
                </a:solidFill>
                <a:uFill>
                  <a:solidFill>
                    <a:srgbClr val="FFFFFF"/>
                  </a:solidFill>
                </a:uFill>
                <a:latin typeface="Albertus"/>
              </a:rPr>
              <a:t> </a:t>
            </a:r>
            <a:r>
              <a:rPr lang="tr-TR" sz="1600" b="0" strike="noStrike" spc="-1" dirty="0" err="1">
                <a:solidFill>
                  <a:srgbClr val="646B86"/>
                </a:solidFill>
                <a:uFill>
                  <a:solidFill>
                    <a:srgbClr val="FFFFFF"/>
                  </a:solidFill>
                </a:uFill>
                <a:latin typeface="Albertus"/>
              </a:rPr>
              <a:t>Bull</a:t>
            </a:r>
            <a:r>
              <a:rPr lang="tr-TR" sz="1600" b="0" strike="noStrike" spc="-1" dirty="0">
                <a:solidFill>
                  <a:srgbClr val="646B86"/>
                </a:solidFill>
                <a:uFill>
                  <a:solidFill>
                    <a:srgbClr val="FFFFFF"/>
                  </a:solidFill>
                </a:uFill>
                <a:latin typeface="Albertus"/>
              </a:rPr>
              <a:t> tarzı içeceklerde de kullanılır. </a:t>
            </a:r>
            <a:endParaRPr lang="tr-TR" sz="2000" b="0" strike="noStrike" spc="-1" dirty="0">
              <a:solidFill>
                <a:srgbClr val="000000"/>
              </a:solidFill>
              <a:uFill>
                <a:solidFill>
                  <a:srgbClr val="FFFFFF"/>
                </a:solidFill>
              </a:uFill>
              <a:latin typeface="Georgia"/>
            </a:endParaRPr>
          </a:p>
          <a:p>
            <a:pPr marL="598680" lvl="1" indent="-342720">
              <a:lnSpc>
                <a:spcPct val="120000"/>
              </a:lnSpc>
              <a:buClr>
                <a:srgbClr val="CCB400"/>
              </a:buClr>
              <a:buFont typeface="Georgia"/>
              <a:buAutoNum type="arabicPeriod"/>
            </a:pPr>
            <a:r>
              <a:rPr lang="tr-TR" sz="1600" b="0" strike="noStrike" spc="-1" dirty="0">
                <a:solidFill>
                  <a:srgbClr val="646B86"/>
                </a:solidFill>
                <a:uFill>
                  <a:solidFill>
                    <a:srgbClr val="FFFFFF"/>
                  </a:solidFill>
                </a:uFill>
                <a:latin typeface="Albertus"/>
              </a:rPr>
              <a:t>Jelatinli tatlılarda </a:t>
            </a:r>
            <a:r>
              <a:rPr lang="tr-TR" sz="1600" b="0" strike="noStrike" spc="-1" dirty="0">
                <a:solidFill>
                  <a:srgbClr val="FF0000"/>
                </a:solidFill>
                <a:uFill>
                  <a:solidFill>
                    <a:srgbClr val="FFFFFF"/>
                  </a:solidFill>
                </a:uFill>
                <a:latin typeface="Albertus"/>
              </a:rPr>
              <a:t>asitliği düzenleyici madde olarak </a:t>
            </a:r>
            <a:r>
              <a:rPr lang="tr-TR" sz="1600" b="0" strike="noStrike" spc="-1" dirty="0">
                <a:solidFill>
                  <a:srgbClr val="646B86"/>
                </a:solidFill>
                <a:uFill>
                  <a:solidFill>
                    <a:srgbClr val="FFFFFF"/>
                  </a:solidFill>
                </a:uFill>
                <a:latin typeface="Albertus"/>
              </a:rPr>
              <a:t>kullanılır. </a:t>
            </a:r>
            <a:endParaRPr lang="tr-TR" sz="2000" b="0" strike="noStrike" spc="-1" dirty="0">
              <a:solidFill>
                <a:srgbClr val="000000"/>
              </a:solidFill>
              <a:uFill>
                <a:solidFill>
                  <a:srgbClr val="FFFFFF"/>
                </a:solidFill>
              </a:uFill>
              <a:latin typeface="Georgia"/>
            </a:endParaRPr>
          </a:p>
          <a:p>
            <a:pPr marL="598680" lvl="1" indent="-342720">
              <a:lnSpc>
                <a:spcPct val="120000"/>
              </a:lnSpc>
              <a:buClr>
                <a:srgbClr val="CCB400"/>
              </a:buClr>
              <a:buFont typeface="Georgia"/>
              <a:buAutoNum type="arabicPeriod"/>
            </a:pPr>
            <a:r>
              <a:rPr lang="tr-TR" sz="1600" b="0" strike="noStrike" spc="-1" dirty="0">
                <a:solidFill>
                  <a:srgbClr val="646B86"/>
                </a:solidFill>
                <a:uFill>
                  <a:solidFill>
                    <a:srgbClr val="FFFFFF"/>
                  </a:solidFill>
                </a:uFill>
                <a:latin typeface="Albertus"/>
              </a:rPr>
              <a:t>Medikal sektörde </a:t>
            </a:r>
            <a:r>
              <a:rPr lang="tr-TR" sz="1600" b="0" strike="noStrike" spc="-1" dirty="0">
                <a:solidFill>
                  <a:srgbClr val="FF0000"/>
                </a:solidFill>
                <a:uFill>
                  <a:solidFill>
                    <a:srgbClr val="FFFFFF"/>
                  </a:solidFill>
                </a:uFill>
                <a:latin typeface="Albertus"/>
              </a:rPr>
              <a:t>pıhtılaşmayı engelleyici madde olarak </a:t>
            </a:r>
            <a:r>
              <a:rPr lang="tr-TR" sz="1600" b="0" strike="noStrike" spc="-1" dirty="0">
                <a:solidFill>
                  <a:srgbClr val="646B86"/>
                </a:solidFill>
                <a:uFill>
                  <a:solidFill>
                    <a:srgbClr val="FFFFFF"/>
                  </a:solidFill>
                </a:uFill>
                <a:latin typeface="Albertus"/>
              </a:rPr>
              <a:t>kullanılır. </a:t>
            </a:r>
            <a:endParaRPr lang="tr-TR" sz="2000" b="0" strike="noStrike" spc="-1" dirty="0">
              <a:solidFill>
                <a:srgbClr val="000000"/>
              </a:solidFill>
              <a:uFill>
                <a:solidFill>
                  <a:srgbClr val="FFFFFF"/>
                </a:solidFill>
              </a:uFill>
              <a:latin typeface="Georgia"/>
            </a:endParaRPr>
          </a:p>
          <a:p>
            <a:pPr marL="598680" lvl="1" indent="-342720">
              <a:lnSpc>
                <a:spcPct val="120000"/>
              </a:lnSpc>
              <a:buClr>
                <a:srgbClr val="CCB400"/>
              </a:buClr>
              <a:buFont typeface="Georgia"/>
              <a:buAutoNum type="arabicPeriod"/>
            </a:pPr>
            <a:r>
              <a:rPr lang="tr-TR" sz="1600" b="0" strike="noStrike" spc="-1" dirty="0">
                <a:solidFill>
                  <a:srgbClr val="646B86"/>
                </a:solidFill>
                <a:uFill>
                  <a:solidFill>
                    <a:srgbClr val="FFFFFF"/>
                  </a:solidFill>
                </a:uFill>
                <a:latin typeface="Albertus"/>
              </a:rPr>
              <a:t>Peynirde </a:t>
            </a:r>
            <a:r>
              <a:rPr lang="tr-TR" sz="1600" b="0" strike="noStrike" spc="-1" dirty="0">
                <a:solidFill>
                  <a:srgbClr val="FF0000"/>
                </a:solidFill>
                <a:uFill>
                  <a:solidFill>
                    <a:srgbClr val="FFFFFF"/>
                  </a:solidFill>
                </a:uFill>
                <a:latin typeface="Albertus"/>
              </a:rPr>
              <a:t>aroma gelişimine </a:t>
            </a:r>
            <a:r>
              <a:rPr lang="tr-TR" sz="1600" b="0" strike="noStrike" spc="-1" dirty="0">
                <a:solidFill>
                  <a:srgbClr val="646B86"/>
                </a:solidFill>
                <a:uFill>
                  <a:solidFill>
                    <a:srgbClr val="FFFFFF"/>
                  </a:solidFill>
                </a:uFill>
                <a:latin typeface="Albertus"/>
              </a:rPr>
              <a:t>yardımcı olur.</a:t>
            </a:r>
            <a:endParaRPr lang="tr-TR" sz="2000" b="0" strike="noStrike" spc="-1" dirty="0">
              <a:solidFill>
                <a:srgbClr val="000000"/>
              </a:solidFill>
              <a:uFill>
                <a:solidFill>
                  <a:srgbClr val="FFFFFF"/>
                </a:solidFill>
              </a:uFill>
              <a:latin typeface="Georgia"/>
            </a:endParaRPr>
          </a:p>
          <a:p>
            <a:pPr marL="598680" lvl="1" indent="-342720">
              <a:lnSpc>
                <a:spcPct val="120000"/>
              </a:lnSpc>
              <a:buClr>
                <a:srgbClr val="CCB400"/>
              </a:buClr>
              <a:buFont typeface="Georgia"/>
              <a:buAutoNum type="arabicPeriod"/>
            </a:pPr>
            <a:r>
              <a:rPr lang="tr-TR" sz="1600" b="0" strike="noStrike" spc="-1" dirty="0">
                <a:solidFill>
                  <a:srgbClr val="646B86"/>
                </a:solidFill>
                <a:uFill>
                  <a:solidFill>
                    <a:srgbClr val="FFFFFF"/>
                  </a:solidFill>
                </a:uFill>
                <a:latin typeface="Albertus"/>
              </a:rPr>
              <a:t>Kozmetikte </a:t>
            </a:r>
            <a:r>
              <a:rPr lang="tr-TR" sz="1600" b="0" strike="noStrike" spc="-1" dirty="0" err="1">
                <a:solidFill>
                  <a:srgbClr val="FF0000"/>
                </a:solidFill>
                <a:uFill>
                  <a:solidFill>
                    <a:srgbClr val="FFFFFF"/>
                  </a:solidFill>
                </a:uFill>
                <a:latin typeface="Albertus"/>
              </a:rPr>
              <a:t>pH</a:t>
            </a:r>
            <a:r>
              <a:rPr lang="tr-TR" sz="1600" b="0" strike="noStrike" spc="-1" dirty="0">
                <a:solidFill>
                  <a:srgbClr val="FF0000"/>
                </a:solidFill>
                <a:uFill>
                  <a:solidFill>
                    <a:srgbClr val="FFFFFF"/>
                  </a:solidFill>
                </a:uFill>
                <a:latin typeface="Albertus"/>
              </a:rPr>
              <a:t> dengeleyici </a:t>
            </a:r>
            <a:r>
              <a:rPr lang="tr-TR" sz="1600" b="0" strike="noStrike" spc="-1" dirty="0">
                <a:solidFill>
                  <a:srgbClr val="646B86"/>
                </a:solidFill>
                <a:uFill>
                  <a:solidFill>
                    <a:srgbClr val="FFFFFF"/>
                  </a:solidFill>
                </a:uFill>
                <a:latin typeface="Albertus"/>
              </a:rPr>
              <a:t>olarak görev yapmaktadır. </a:t>
            </a:r>
            <a:endParaRPr lang="tr-TR" sz="2000" b="0" strike="noStrike" spc="-1" dirty="0">
              <a:solidFill>
                <a:srgbClr val="000000"/>
              </a:solidFill>
              <a:uFill>
                <a:solidFill>
                  <a:srgbClr val="FFFFFF"/>
                </a:solidFill>
              </a:uFill>
              <a:latin typeface="Georgia"/>
            </a:endParaRPr>
          </a:p>
          <a:p>
            <a:pPr marL="598680" lvl="1" indent="-342720">
              <a:lnSpc>
                <a:spcPct val="120000"/>
              </a:lnSpc>
              <a:buClr>
                <a:srgbClr val="CCB400"/>
              </a:buClr>
              <a:buFont typeface="Georgia"/>
              <a:buAutoNum type="arabicPeriod"/>
            </a:pPr>
            <a:r>
              <a:rPr lang="tr-TR" sz="1600" b="0" strike="noStrike" spc="-1" dirty="0">
                <a:solidFill>
                  <a:srgbClr val="646B86"/>
                </a:solidFill>
                <a:uFill>
                  <a:solidFill>
                    <a:srgbClr val="FFFFFF"/>
                  </a:solidFill>
                </a:uFill>
                <a:latin typeface="Albertus"/>
              </a:rPr>
              <a:t>Sabun ve deterjan yapımında </a:t>
            </a:r>
            <a:r>
              <a:rPr lang="tr-TR" sz="1600" b="0" strike="noStrike" spc="-1" dirty="0">
                <a:solidFill>
                  <a:srgbClr val="FF0000"/>
                </a:solidFill>
                <a:uFill>
                  <a:solidFill>
                    <a:srgbClr val="FFFFFF"/>
                  </a:solidFill>
                </a:uFill>
                <a:latin typeface="Albertus"/>
              </a:rPr>
              <a:t>katkı maddesidir.</a:t>
            </a:r>
            <a:r>
              <a:rPr lang="tr-TR" sz="1800" b="0" strike="noStrike" spc="-1" dirty="0">
                <a:solidFill>
                  <a:srgbClr val="FF0000"/>
                </a:solidFill>
                <a:uFill>
                  <a:solidFill>
                    <a:srgbClr val="FFFFFF"/>
                  </a:solidFill>
                </a:uFill>
                <a:latin typeface="Albertus"/>
              </a:rPr>
              <a:t> </a:t>
            </a:r>
            <a:endParaRPr lang="tr-TR" sz="2000" b="0" strike="noStrike" spc="-1" dirty="0">
              <a:solidFill>
                <a:srgbClr val="000000"/>
              </a:solidFill>
              <a:uFill>
                <a:solidFill>
                  <a:srgbClr val="FFFFFF"/>
                </a:solidFill>
              </a:uFill>
              <a:latin typeface="Georgia"/>
            </a:endParaRPr>
          </a:p>
        </p:txBody>
      </p:sp>
    </p:spTree>
  </p:cSld>
  <p:clrMapOvr>
    <a:masterClrMapping/>
  </p:clrMapOvr>
  <p:transition spd="med">
    <p:wheel spokes="1"/>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TextShape 1"/>
          <p:cNvSpPr txBox="1"/>
          <p:nvPr/>
        </p:nvSpPr>
        <p:spPr>
          <a:xfrm>
            <a:off x="0" y="71280"/>
            <a:ext cx="9144000" cy="642600"/>
          </a:xfrm>
          <a:prstGeom prst="rect">
            <a:avLst/>
          </a:prstGeom>
          <a:solidFill>
            <a:srgbClr val="EBD6C8"/>
          </a:solidFill>
          <a:ln w="9360">
            <a:solidFill>
              <a:srgbClr val="D19049"/>
            </a:solidFill>
            <a:round/>
          </a:ln>
        </p:spPr>
        <p:txBody>
          <a:bodyPr lIns="90000" tIns="45000" rIns="90000" bIns="45000" anchor="b"/>
          <a:lstStyle/>
          <a:p>
            <a:pPr marL="914400" indent="-914040">
              <a:lnSpc>
                <a:spcPct val="100000"/>
              </a:lnSpc>
            </a:pPr>
            <a:r>
              <a:rPr lang="tr-TR" sz="3600" b="1" strike="noStrike" spc="-1">
                <a:solidFill>
                  <a:srgbClr val="000000"/>
                </a:solidFill>
                <a:uFill>
                  <a:solidFill>
                    <a:srgbClr val="FFFFFF"/>
                  </a:solidFill>
                </a:uFill>
                <a:latin typeface="Albertus"/>
              </a:rPr>
              <a:t>Trisodyum Sitrat</a:t>
            </a:r>
            <a:endParaRPr lang="tr-TR" sz="1800" b="0" strike="noStrike" spc="-1">
              <a:solidFill>
                <a:srgbClr val="000000"/>
              </a:solidFill>
              <a:uFill>
                <a:solidFill>
                  <a:srgbClr val="FFFFFF"/>
                </a:solidFill>
              </a:uFill>
              <a:latin typeface="Georgia"/>
            </a:endParaRPr>
          </a:p>
        </p:txBody>
      </p:sp>
      <p:sp>
        <p:nvSpPr>
          <p:cNvPr id="238" name="TextShape 2"/>
          <p:cNvSpPr txBox="1"/>
          <p:nvPr/>
        </p:nvSpPr>
        <p:spPr>
          <a:xfrm>
            <a:off x="4361760" y="1026360"/>
            <a:ext cx="456840" cy="441000"/>
          </a:xfrm>
          <a:prstGeom prst="rect">
            <a:avLst/>
          </a:prstGeom>
          <a:noFill/>
          <a:ln>
            <a:noFill/>
          </a:ln>
        </p:spPr>
        <p:txBody>
          <a:bodyPr lIns="45720" tIns="45000" rIns="45720" bIns="45000" anchor="ctr"/>
          <a:lstStyle/>
          <a:p>
            <a:endParaRPr lang="tr-TR" sz="2400" b="0" strike="noStrike" spc="-1">
              <a:solidFill>
                <a:srgbClr val="000000"/>
              </a:solidFill>
              <a:uFill>
                <a:solidFill>
                  <a:srgbClr val="FFFFFF"/>
                </a:solidFill>
              </a:uFill>
              <a:latin typeface="Times New Roman"/>
            </a:endParaRPr>
          </a:p>
        </p:txBody>
      </p:sp>
      <p:sp>
        <p:nvSpPr>
          <p:cNvPr id="239" name="TextShape 3"/>
          <p:cNvSpPr txBox="1"/>
          <p:nvPr/>
        </p:nvSpPr>
        <p:spPr>
          <a:xfrm>
            <a:off x="0" y="713880"/>
            <a:ext cx="6571800" cy="5987366"/>
          </a:xfrm>
          <a:prstGeom prst="rect">
            <a:avLst/>
          </a:prstGeom>
          <a:solidFill>
            <a:srgbClr val="E8E5E2"/>
          </a:solidFill>
          <a:ln>
            <a:noFill/>
          </a:ln>
        </p:spPr>
        <p:txBody>
          <a:bodyPr lIns="90000" tIns="45000" rIns="90000" bIns="45000"/>
          <a:lstStyle/>
          <a:p>
            <a:pPr marL="255960" lvl="1">
              <a:lnSpc>
                <a:spcPct val="120000"/>
              </a:lnSpc>
              <a:buClr>
                <a:srgbClr val="CCB400"/>
              </a:buClr>
              <a:buFont typeface="Arial"/>
              <a:buChar char="♫"/>
            </a:pPr>
            <a:r>
              <a:rPr lang="tr-TR" sz="2000" b="0" strike="noStrike" spc="-1" dirty="0">
                <a:solidFill>
                  <a:srgbClr val="646B86"/>
                </a:solidFill>
                <a:uFill>
                  <a:solidFill>
                    <a:srgbClr val="FFFFFF"/>
                  </a:solidFill>
                </a:uFill>
                <a:latin typeface="Albertus"/>
              </a:rPr>
              <a:t> </a:t>
            </a:r>
            <a:r>
              <a:rPr lang="tr-TR" sz="1600" b="0" strike="noStrike" spc="-1" dirty="0">
                <a:solidFill>
                  <a:srgbClr val="646B86"/>
                </a:solidFill>
                <a:uFill>
                  <a:solidFill>
                    <a:srgbClr val="FFFFFF"/>
                  </a:solidFill>
                </a:uFill>
                <a:latin typeface="Albertus"/>
              </a:rPr>
              <a:t>%46.7’lik formu 1.6 </a:t>
            </a:r>
            <a:r>
              <a:rPr lang="tr-TR" sz="1600" b="0" strike="noStrike" spc="-1" dirty="0" err="1">
                <a:solidFill>
                  <a:srgbClr val="646B86"/>
                </a:solidFill>
                <a:uFill>
                  <a:solidFill>
                    <a:srgbClr val="FFFFFF"/>
                  </a:solidFill>
                </a:uFill>
                <a:latin typeface="Albertus"/>
              </a:rPr>
              <a:t>mmol</a:t>
            </a:r>
            <a:r>
              <a:rPr lang="tr-TR" sz="1600" b="0" strike="noStrike" spc="-1" dirty="0">
                <a:solidFill>
                  <a:srgbClr val="646B86"/>
                </a:solidFill>
                <a:uFill>
                  <a:solidFill>
                    <a:srgbClr val="FFFFFF"/>
                  </a:solidFill>
                </a:uFill>
                <a:latin typeface="Albertus"/>
              </a:rPr>
              <a:t>/L </a:t>
            </a:r>
            <a:r>
              <a:rPr lang="tr-TR" sz="1600" b="0" strike="noStrike" spc="-1" dirty="0" err="1">
                <a:solidFill>
                  <a:srgbClr val="646B86"/>
                </a:solidFill>
                <a:uFill>
                  <a:solidFill>
                    <a:srgbClr val="FFFFFF"/>
                  </a:solidFill>
                </a:uFill>
                <a:latin typeface="Albertus"/>
              </a:rPr>
              <a:t>sitrat</a:t>
            </a:r>
            <a:r>
              <a:rPr lang="tr-TR" sz="1600" b="0" strike="noStrike" spc="-1" dirty="0">
                <a:solidFill>
                  <a:srgbClr val="646B86"/>
                </a:solidFill>
                <a:uFill>
                  <a:solidFill>
                    <a:srgbClr val="FFFFFF"/>
                  </a:solidFill>
                </a:uFill>
                <a:latin typeface="Albertus"/>
              </a:rPr>
              <a:t> içerir.</a:t>
            </a:r>
            <a:endParaRPr lang="tr-TR" sz="2000" b="0" strike="noStrike" spc="-1" dirty="0">
              <a:solidFill>
                <a:srgbClr val="000000"/>
              </a:solidFill>
              <a:uFill>
                <a:solidFill>
                  <a:srgbClr val="FFFFFF"/>
                </a:solidFill>
              </a:uFill>
              <a:latin typeface="Georgia"/>
            </a:endParaRPr>
          </a:p>
          <a:p>
            <a:endParaRPr lang="tr-TR" sz="2700" b="0" strike="noStrike" spc="-1" dirty="0">
              <a:solidFill>
                <a:srgbClr val="000000"/>
              </a:solidFill>
              <a:uFill>
                <a:solidFill>
                  <a:srgbClr val="FFFFFF"/>
                </a:solidFill>
              </a:uFill>
              <a:latin typeface="Georgia"/>
            </a:endParaRPr>
          </a:p>
          <a:p>
            <a:pPr marL="255960" lvl="1">
              <a:lnSpc>
                <a:spcPct val="120000"/>
              </a:lnSpc>
              <a:buClr>
                <a:srgbClr val="CCB400"/>
              </a:buClr>
              <a:buFont typeface="Arial"/>
              <a:buChar char="♫"/>
            </a:pPr>
            <a:r>
              <a:rPr lang="tr-TR" sz="1600" b="0" strike="noStrike" spc="-1" dirty="0">
                <a:solidFill>
                  <a:srgbClr val="646B86"/>
                </a:solidFill>
                <a:uFill>
                  <a:solidFill>
                    <a:srgbClr val="FFFFFF"/>
                  </a:solidFill>
                </a:uFill>
                <a:latin typeface="Albertus"/>
              </a:rPr>
              <a:t> 14 gram </a:t>
            </a:r>
            <a:r>
              <a:rPr lang="tr-TR" sz="1600" b="0" strike="noStrike" spc="-1" dirty="0" err="1">
                <a:solidFill>
                  <a:srgbClr val="646B86"/>
                </a:solidFill>
                <a:uFill>
                  <a:solidFill>
                    <a:srgbClr val="FFFFFF"/>
                  </a:solidFill>
                </a:uFill>
                <a:latin typeface="Albertus"/>
              </a:rPr>
              <a:t>trisodyum</a:t>
            </a:r>
            <a:r>
              <a:rPr lang="tr-TR" sz="1600" b="0" strike="noStrike" spc="-1" dirty="0">
                <a:solidFill>
                  <a:srgbClr val="646B86"/>
                </a:solidFill>
                <a:uFill>
                  <a:solidFill>
                    <a:srgbClr val="FFFFFF"/>
                  </a:solidFill>
                </a:uFill>
                <a:latin typeface="Albertus"/>
              </a:rPr>
              <a:t> </a:t>
            </a:r>
            <a:r>
              <a:rPr lang="tr-TR" sz="1600" b="0" strike="noStrike" spc="-1" dirty="0" err="1">
                <a:solidFill>
                  <a:srgbClr val="646B86"/>
                </a:solidFill>
                <a:uFill>
                  <a:solidFill>
                    <a:srgbClr val="FFFFFF"/>
                  </a:solidFill>
                </a:uFill>
                <a:latin typeface="Albertus"/>
              </a:rPr>
              <a:t>sitrat</a:t>
            </a:r>
            <a:r>
              <a:rPr lang="tr-TR" sz="1600" b="0" strike="noStrike" spc="-1" dirty="0">
                <a:solidFill>
                  <a:srgbClr val="646B86"/>
                </a:solidFill>
                <a:uFill>
                  <a:solidFill>
                    <a:srgbClr val="FFFFFF"/>
                  </a:solidFill>
                </a:uFill>
                <a:latin typeface="Albertus"/>
              </a:rPr>
              <a:t> </a:t>
            </a:r>
            <a:r>
              <a:rPr lang="tr-TR" sz="1600" b="0" strike="noStrike" spc="-1" dirty="0" err="1">
                <a:solidFill>
                  <a:srgbClr val="646B86"/>
                </a:solidFill>
                <a:uFill>
                  <a:solidFill>
                    <a:srgbClr val="FFFFFF"/>
                  </a:solidFill>
                </a:uFill>
                <a:latin typeface="Albertus"/>
              </a:rPr>
              <a:t>dihidrat</a:t>
            </a:r>
            <a:r>
              <a:rPr lang="tr-TR" sz="1600" b="0" strike="noStrike" spc="-1" dirty="0">
                <a:solidFill>
                  <a:srgbClr val="646B86"/>
                </a:solidFill>
                <a:uFill>
                  <a:solidFill>
                    <a:srgbClr val="FFFFFF"/>
                  </a:solidFill>
                </a:uFill>
                <a:latin typeface="Albertus"/>
              </a:rPr>
              <a:t> içerir.</a:t>
            </a:r>
            <a:endParaRPr lang="tr-TR" sz="2000" b="0" strike="noStrike" spc="-1" dirty="0">
              <a:solidFill>
                <a:srgbClr val="000000"/>
              </a:solidFill>
              <a:uFill>
                <a:solidFill>
                  <a:srgbClr val="FFFFFF"/>
                </a:solidFill>
              </a:uFill>
              <a:latin typeface="Georgia"/>
            </a:endParaRPr>
          </a:p>
          <a:p>
            <a:endParaRPr lang="tr-TR" sz="2700" b="0" strike="noStrike" spc="-1" dirty="0">
              <a:solidFill>
                <a:srgbClr val="000000"/>
              </a:solidFill>
              <a:uFill>
                <a:solidFill>
                  <a:srgbClr val="FFFFFF"/>
                </a:solidFill>
              </a:uFill>
              <a:latin typeface="Georgia"/>
            </a:endParaRPr>
          </a:p>
          <a:p>
            <a:pPr marL="255960" lvl="1">
              <a:lnSpc>
                <a:spcPct val="120000"/>
              </a:lnSpc>
              <a:buClr>
                <a:srgbClr val="CCB400"/>
              </a:buClr>
              <a:buFont typeface="Arial"/>
              <a:buChar char="♫"/>
            </a:pPr>
            <a:r>
              <a:rPr lang="tr-TR" sz="1600" b="0" strike="noStrike" spc="-1" dirty="0">
                <a:solidFill>
                  <a:srgbClr val="646B86"/>
                </a:solidFill>
                <a:uFill>
                  <a:solidFill>
                    <a:srgbClr val="FFFFFF"/>
                  </a:solidFill>
                </a:uFill>
                <a:latin typeface="Albertus"/>
              </a:rPr>
              <a:t> </a:t>
            </a:r>
            <a:r>
              <a:rPr lang="tr-TR" sz="1600" b="0" strike="noStrike" spc="-1" dirty="0" err="1">
                <a:solidFill>
                  <a:srgbClr val="646B86"/>
                </a:solidFill>
                <a:uFill>
                  <a:solidFill>
                    <a:srgbClr val="FFFFFF"/>
                  </a:solidFill>
                </a:uFill>
                <a:latin typeface="Albertus"/>
              </a:rPr>
              <a:t>pH</a:t>
            </a:r>
            <a:r>
              <a:rPr lang="tr-TR" sz="1600" b="0" strike="noStrike" spc="-1" dirty="0">
                <a:solidFill>
                  <a:srgbClr val="646B86"/>
                </a:solidFill>
                <a:uFill>
                  <a:solidFill>
                    <a:srgbClr val="FFFFFF"/>
                  </a:solidFill>
                </a:uFill>
                <a:latin typeface="Albertus"/>
              </a:rPr>
              <a:t>: 6.7 (6.4–7.5) civarındadır ve sitrik asit ile ayarlanmıştır.</a:t>
            </a:r>
            <a:endParaRPr lang="tr-TR" sz="2000" b="0" strike="noStrike" spc="-1" dirty="0">
              <a:solidFill>
                <a:srgbClr val="000000"/>
              </a:solidFill>
              <a:uFill>
                <a:solidFill>
                  <a:srgbClr val="FFFFFF"/>
                </a:solidFill>
              </a:uFill>
              <a:latin typeface="Georgia"/>
            </a:endParaRPr>
          </a:p>
          <a:p>
            <a:endParaRPr lang="tr-TR" sz="2700" b="0" strike="noStrike" spc="-1" dirty="0">
              <a:solidFill>
                <a:srgbClr val="000000"/>
              </a:solidFill>
              <a:uFill>
                <a:solidFill>
                  <a:srgbClr val="FFFFFF"/>
                </a:solidFill>
              </a:uFill>
              <a:latin typeface="Georgia"/>
            </a:endParaRPr>
          </a:p>
          <a:p>
            <a:pPr marL="255960" lvl="1">
              <a:lnSpc>
                <a:spcPct val="120000"/>
              </a:lnSpc>
              <a:buClr>
                <a:srgbClr val="CCB400"/>
              </a:buClr>
              <a:buFont typeface="Arial"/>
              <a:buChar char="♫"/>
            </a:pPr>
            <a:r>
              <a:rPr lang="tr-TR" sz="1600" b="0" strike="noStrike" spc="-1" dirty="0">
                <a:solidFill>
                  <a:srgbClr val="646B86"/>
                </a:solidFill>
                <a:uFill>
                  <a:solidFill>
                    <a:srgbClr val="FFFFFF"/>
                  </a:solidFill>
                </a:uFill>
                <a:latin typeface="Albertus"/>
              </a:rPr>
              <a:t> Etki mekanizması ACD-A ile aynıdır; </a:t>
            </a:r>
            <a:r>
              <a:rPr lang="tr-TR" sz="1600" b="0" strike="noStrike" spc="-1" dirty="0">
                <a:solidFill>
                  <a:srgbClr val="FF0000"/>
                </a:solidFill>
                <a:uFill>
                  <a:solidFill>
                    <a:srgbClr val="FFFFFF"/>
                  </a:solidFill>
                </a:uFill>
                <a:latin typeface="Albertus"/>
              </a:rPr>
              <a:t>iyonize kalsiyumu bağlayarak</a:t>
            </a:r>
            <a:r>
              <a:rPr lang="tr-TR" sz="1600" b="0" strike="noStrike" spc="-1" dirty="0">
                <a:solidFill>
                  <a:srgbClr val="646B86"/>
                </a:solidFill>
                <a:uFill>
                  <a:solidFill>
                    <a:srgbClr val="FFFFFF"/>
                  </a:solidFill>
                </a:uFill>
                <a:latin typeface="Albertus"/>
              </a:rPr>
              <a:t> </a:t>
            </a:r>
            <a:r>
              <a:rPr lang="tr-TR" sz="1600" b="0" strike="noStrike" spc="-1" dirty="0" err="1">
                <a:solidFill>
                  <a:srgbClr val="646B86"/>
                </a:solidFill>
                <a:uFill>
                  <a:solidFill>
                    <a:srgbClr val="FFFFFF"/>
                  </a:solidFill>
                </a:uFill>
                <a:latin typeface="Albertus"/>
              </a:rPr>
              <a:t>koagülasyonu</a:t>
            </a:r>
            <a:r>
              <a:rPr lang="tr-TR" sz="1600" b="0" strike="noStrike" spc="-1" dirty="0">
                <a:solidFill>
                  <a:srgbClr val="646B86"/>
                </a:solidFill>
                <a:uFill>
                  <a:solidFill>
                    <a:srgbClr val="FFFFFF"/>
                  </a:solidFill>
                </a:uFill>
                <a:latin typeface="Albertus"/>
              </a:rPr>
              <a:t> engeller.</a:t>
            </a:r>
            <a:endParaRPr lang="tr-TR" sz="2000" b="0" strike="noStrike" spc="-1" dirty="0">
              <a:solidFill>
                <a:srgbClr val="000000"/>
              </a:solidFill>
              <a:uFill>
                <a:solidFill>
                  <a:srgbClr val="FFFFFF"/>
                </a:solidFill>
              </a:uFill>
              <a:latin typeface="Georgia"/>
            </a:endParaRPr>
          </a:p>
          <a:p>
            <a:endParaRPr lang="tr-TR" sz="2700" b="0" strike="noStrike" spc="-1" dirty="0">
              <a:solidFill>
                <a:srgbClr val="000000"/>
              </a:solidFill>
              <a:uFill>
                <a:solidFill>
                  <a:srgbClr val="FFFFFF"/>
                </a:solidFill>
              </a:uFill>
              <a:latin typeface="Georgia"/>
            </a:endParaRPr>
          </a:p>
          <a:p>
            <a:pPr marL="255960" lvl="1">
              <a:lnSpc>
                <a:spcPct val="120000"/>
              </a:lnSpc>
              <a:buClr>
                <a:srgbClr val="CCB400"/>
              </a:buClr>
              <a:buFont typeface="Arial"/>
              <a:buChar char="♫"/>
            </a:pPr>
            <a:r>
              <a:rPr lang="tr-TR" sz="1600" b="0" strike="noStrike" spc="-1" dirty="0">
                <a:solidFill>
                  <a:srgbClr val="646B86"/>
                </a:solidFill>
                <a:uFill>
                  <a:solidFill>
                    <a:srgbClr val="FFFFFF"/>
                  </a:solidFill>
                </a:uFill>
                <a:latin typeface="Albertus"/>
              </a:rPr>
              <a:t> </a:t>
            </a:r>
            <a:r>
              <a:rPr lang="tr-TR" sz="1600" b="0" strike="noStrike" spc="-1" dirty="0" err="1">
                <a:solidFill>
                  <a:srgbClr val="646B86"/>
                </a:solidFill>
                <a:uFill>
                  <a:solidFill>
                    <a:srgbClr val="FFFFFF"/>
                  </a:solidFill>
                </a:uFill>
                <a:latin typeface="Albertus"/>
              </a:rPr>
              <a:t>Aferezde</a:t>
            </a:r>
            <a:r>
              <a:rPr lang="tr-TR" sz="1600" b="0" strike="noStrike" spc="-1" dirty="0">
                <a:solidFill>
                  <a:srgbClr val="646B86"/>
                </a:solidFill>
                <a:uFill>
                  <a:solidFill>
                    <a:srgbClr val="FFFFFF"/>
                  </a:solidFill>
                </a:uFill>
                <a:latin typeface="Albertus"/>
              </a:rPr>
              <a:t>, daha çok </a:t>
            </a:r>
            <a:r>
              <a:rPr lang="tr-TR" sz="1600" b="1" strike="noStrike" spc="-1" dirty="0" err="1">
                <a:solidFill>
                  <a:srgbClr val="FF0000"/>
                </a:solidFill>
                <a:uFill>
                  <a:solidFill>
                    <a:srgbClr val="FFFFFF"/>
                  </a:solidFill>
                </a:uFill>
                <a:latin typeface="Albertus"/>
              </a:rPr>
              <a:t>granülosit</a:t>
            </a:r>
            <a:r>
              <a:rPr lang="tr-TR" sz="1600" b="1" strike="noStrike" spc="-1" dirty="0">
                <a:solidFill>
                  <a:srgbClr val="FF0000"/>
                </a:solidFill>
                <a:uFill>
                  <a:solidFill>
                    <a:srgbClr val="FFFFFF"/>
                  </a:solidFill>
                </a:uFill>
                <a:latin typeface="Albertus"/>
              </a:rPr>
              <a:t> </a:t>
            </a:r>
            <a:r>
              <a:rPr lang="tr-TR" sz="1600" b="1" strike="noStrike" spc="-1" dirty="0" err="1">
                <a:solidFill>
                  <a:srgbClr val="FF0000"/>
                </a:solidFill>
                <a:uFill>
                  <a:solidFill>
                    <a:srgbClr val="FFFFFF"/>
                  </a:solidFill>
                </a:uFill>
                <a:latin typeface="Albertus"/>
              </a:rPr>
              <a:t>kolleksiyonlarında</a:t>
            </a:r>
            <a:r>
              <a:rPr lang="tr-TR" sz="1600" b="1" strike="noStrike" spc="-1" dirty="0">
                <a:solidFill>
                  <a:srgbClr val="FF0000"/>
                </a:solidFill>
                <a:uFill>
                  <a:solidFill>
                    <a:srgbClr val="FFFFFF"/>
                  </a:solidFill>
                </a:uFill>
                <a:latin typeface="Albertus"/>
              </a:rPr>
              <a:t> </a:t>
            </a:r>
            <a:r>
              <a:rPr lang="tr-TR" sz="1600" b="0" strike="noStrike" spc="-1" dirty="0">
                <a:solidFill>
                  <a:srgbClr val="646B86"/>
                </a:solidFill>
                <a:uFill>
                  <a:solidFill>
                    <a:srgbClr val="FFFFFF"/>
                  </a:solidFill>
                </a:uFill>
                <a:latin typeface="Albertus"/>
              </a:rPr>
              <a:t>HES ile karıştırılarak (500mL HES+30mL </a:t>
            </a:r>
            <a:r>
              <a:rPr lang="tr-TR" sz="1600" b="0" strike="noStrike" spc="-1" dirty="0" err="1">
                <a:solidFill>
                  <a:srgbClr val="646B86"/>
                </a:solidFill>
                <a:uFill>
                  <a:solidFill>
                    <a:srgbClr val="FFFFFF"/>
                  </a:solidFill>
                </a:uFill>
                <a:latin typeface="Albertus"/>
              </a:rPr>
              <a:t>trisodyum</a:t>
            </a:r>
            <a:r>
              <a:rPr lang="tr-TR" sz="1600" b="0" strike="noStrike" spc="-1" dirty="0">
                <a:solidFill>
                  <a:srgbClr val="646B86"/>
                </a:solidFill>
                <a:uFill>
                  <a:solidFill>
                    <a:srgbClr val="FFFFFF"/>
                  </a:solidFill>
                </a:uFill>
                <a:latin typeface="Albertus"/>
              </a:rPr>
              <a:t> </a:t>
            </a:r>
            <a:r>
              <a:rPr lang="tr-TR" sz="1600" b="0" strike="noStrike" spc="-1" dirty="0" err="1">
                <a:solidFill>
                  <a:srgbClr val="646B86"/>
                </a:solidFill>
                <a:uFill>
                  <a:solidFill>
                    <a:srgbClr val="FFFFFF"/>
                  </a:solidFill>
                </a:uFill>
                <a:latin typeface="Albertus"/>
              </a:rPr>
              <a:t>sitrat</a:t>
            </a:r>
            <a:r>
              <a:rPr lang="tr-TR" sz="1600" b="0" strike="noStrike" spc="-1" dirty="0">
                <a:solidFill>
                  <a:srgbClr val="646B86"/>
                </a:solidFill>
                <a:uFill>
                  <a:solidFill>
                    <a:srgbClr val="FFFFFF"/>
                  </a:solidFill>
                </a:uFill>
                <a:latin typeface="Albertus"/>
              </a:rPr>
              <a:t>) kullanılır.</a:t>
            </a:r>
            <a:endParaRPr lang="tr-TR" sz="2000" b="0" strike="noStrike" spc="-1" dirty="0">
              <a:solidFill>
                <a:srgbClr val="000000"/>
              </a:solidFill>
              <a:uFill>
                <a:solidFill>
                  <a:srgbClr val="FFFFFF"/>
                </a:solidFill>
              </a:uFill>
              <a:latin typeface="Georgia"/>
            </a:endParaRPr>
          </a:p>
          <a:p>
            <a:endParaRPr lang="tr-TR" sz="2700" b="0" strike="noStrike" spc="-1" dirty="0">
              <a:solidFill>
                <a:srgbClr val="000000"/>
              </a:solidFill>
              <a:uFill>
                <a:solidFill>
                  <a:srgbClr val="FFFFFF"/>
                </a:solidFill>
              </a:uFill>
              <a:latin typeface="Georgia"/>
            </a:endParaRPr>
          </a:p>
          <a:p>
            <a:pPr marL="255960" lvl="1">
              <a:lnSpc>
                <a:spcPct val="120000"/>
              </a:lnSpc>
              <a:buClr>
                <a:srgbClr val="CCB400"/>
              </a:buClr>
              <a:buFont typeface="Arial"/>
              <a:buChar char="♫"/>
            </a:pPr>
            <a:r>
              <a:rPr lang="tr-TR" sz="1600" b="0" strike="noStrike" spc="-1" dirty="0">
                <a:solidFill>
                  <a:srgbClr val="646B86"/>
                </a:solidFill>
                <a:uFill>
                  <a:solidFill>
                    <a:srgbClr val="FFFFFF"/>
                  </a:solidFill>
                </a:uFill>
                <a:latin typeface="Albertus"/>
              </a:rPr>
              <a:t> ACD-A’den </a:t>
            </a:r>
            <a:r>
              <a:rPr lang="tr-TR" sz="1600" b="0" u="sng" strike="noStrike" spc="-1" dirty="0">
                <a:solidFill>
                  <a:srgbClr val="646B86"/>
                </a:solidFill>
                <a:uFill>
                  <a:solidFill>
                    <a:srgbClr val="FFFFFF"/>
                  </a:solidFill>
                </a:uFill>
                <a:latin typeface="Albertus"/>
              </a:rPr>
              <a:t>daha yüksek </a:t>
            </a:r>
            <a:r>
              <a:rPr lang="tr-TR" sz="1600" b="0" u="sng" strike="noStrike" spc="-1" dirty="0" err="1">
                <a:solidFill>
                  <a:srgbClr val="646B86"/>
                </a:solidFill>
                <a:uFill>
                  <a:solidFill>
                    <a:srgbClr val="FFFFFF"/>
                  </a:solidFill>
                </a:uFill>
                <a:latin typeface="Albertus"/>
              </a:rPr>
              <a:t>sitrat</a:t>
            </a:r>
            <a:r>
              <a:rPr lang="tr-TR" sz="1600" b="0" u="sng" strike="noStrike" spc="-1" dirty="0">
                <a:solidFill>
                  <a:srgbClr val="646B86"/>
                </a:solidFill>
                <a:uFill>
                  <a:solidFill>
                    <a:srgbClr val="FFFFFF"/>
                  </a:solidFill>
                </a:uFill>
                <a:latin typeface="Albertus"/>
              </a:rPr>
              <a:t> konsantrasyonuna</a:t>
            </a:r>
            <a:r>
              <a:rPr lang="tr-TR" sz="1600" b="0" strike="noStrike" spc="-1" dirty="0">
                <a:solidFill>
                  <a:srgbClr val="646B86"/>
                </a:solidFill>
                <a:uFill>
                  <a:solidFill>
                    <a:srgbClr val="FFFFFF"/>
                  </a:solidFill>
                </a:uFill>
                <a:latin typeface="Albertus"/>
              </a:rPr>
              <a:t>  ve </a:t>
            </a:r>
            <a:r>
              <a:rPr lang="tr-TR" sz="1600" b="0" u="sng" strike="noStrike" spc="-1" dirty="0">
                <a:solidFill>
                  <a:srgbClr val="646B86"/>
                </a:solidFill>
                <a:uFill>
                  <a:solidFill>
                    <a:srgbClr val="FFFFFF"/>
                  </a:solidFill>
                </a:uFill>
                <a:latin typeface="Albertus"/>
              </a:rPr>
              <a:t>daha yüksek </a:t>
            </a:r>
            <a:r>
              <a:rPr lang="tr-TR" sz="1600" b="0" u="sng" strike="noStrike" spc="-1" dirty="0" err="1">
                <a:solidFill>
                  <a:srgbClr val="646B86"/>
                </a:solidFill>
                <a:uFill>
                  <a:solidFill>
                    <a:srgbClr val="FFFFFF"/>
                  </a:solidFill>
                </a:uFill>
                <a:latin typeface="Albertus"/>
              </a:rPr>
              <a:t>pH’ya</a:t>
            </a:r>
            <a:r>
              <a:rPr lang="tr-TR" sz="1600" b="0" strike="noStrike" spc="-1" dirty="0">
                <a:solidFill>
                  <a:srgbClr val="646B86"/>
                </a:solidFill>
                <a:uFill>
                  <a:solidFill>
                    <a:srgbClr val="FFFFFF"/>
                  </a:solidFill>
                </a:uFill>
                <a:latin typeface="Albertus"/>
              </a:rPr>
              <a:t> sahiptir. Bu nedenle çok daha düşük miktarlarda aynı etkiyi gösterebilmektedir.</a:t>
            </a:r>
            <a:endParaRPr lang="tr-TR" sz="2000" b="0" strike="noStrike" spc="-1" dirty="0">
              <a:solidFill>
                <a:srgbClr val="000000"/>
              </a:solidFill>
              <a:uFill>
                <a:solidFill>
                  <a:srgbClr val="FFFFFF"/>
                </a:solidFill>
              </a:uFill>
              <a:latin typeface="Georgia"/>
            </a:endParaRPr>
          </a:p>
        </p:txBody>
      </p:sp>
      <p:pic>
        <p:nvPicPr>
          <p:cNvPr id="240" name="Picture 2"/>
          <p:cNvPicPr/>
          <p:nvPr/>
        </p:nvPicPr>
        <p:blipFill>
          <a:blip r:embed="rId3"/>
          <a:stretch/>
        </p:blipFill>
        <p:spPr>
          <a:xfrm>
            <a:off x="6588360" y="713881"/>
            <a:ext cx="2555640" cy="3139662"/>
          </a:xfrm>
          <a:prstGeom prst="rect">
            <a:avLst/>
          </a:prstGeom>
          <a:ln>
            <a:noFill/>
          </a:ln>
        </p:spPr>
      </p:pic>
    </p:spTree>
  </p:cSld>
  <p:clrMapOvr>
    <a:masterClrMapping/>
  </p:clrMapOvr>
  <p:transition spd="med">
    <p:wheel spokes="1"/>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TextShape 1"/>
          <p:cNvSpPr txBox="1"/>
          <p:nvPr/>
        </p:nvSpPr>
        <p:spPr>
          <a:xfrm>
            <a:off x="4361760" y="1026360"/>
            <a:ext cx="456840" cy="441000"/>
          </a:xfrm>
          <a:prstGeom prst="rect">
            <a:avLst/>
          </a:prstGeom>
          <a:noFill/>
          <a:ln>
            <a:noFill/>
          </a:ln>
        </p:spPr>
        <p:txBody>
          <a:bodyPr lIns="45720" tIns="45000" rIns="45720" bIns="45000" anchor="ctr"/>
          <a:lstStyle/>
          <a:p>
            <a:endParaRPr lang="tr-TR" sz="2400" b="0" strike="noStrike" spc="-1">
              <a:solidFill>
                <a:srgbClr val="000000"/>
              </a:solidFill>
              <a:uFill>
                <a:solidFill>
                  <a:srgbClr val="FFFFFF"/>
                </a:solidFill>
              </a:uFill>
              <a:latin typeface="Times New Roman"/>
            </a:endParaRPr>
          </a:p>
        </p:txBody>
      </p:sp>
      <p:sp>
        <p:nvSpPr>
          <p:cNvPr id="242" name="TextShape 2"/>
          <p:cNvSpPr txBox="1"/>
          <p:nvPr/>
        </p:nvSpPr>
        <p:spPr>
          <a:xfrm>
            <a:off x="285840" y="1592382"/>
            <a:ext cx="8643600" cy="4265177"/>
          </a:xfrm>
          <a:prstGeom prst="rect">
            <a:avLst/>
          </a:prstGeom>
          <a:noFill/>
          <a:ln>
            <a:noFill/>
          </a:ln>
        </p:spPr>
        <p:txBody>
          <a:bodyPr lIns="90000" tIns="45000" rIns="90000" bIns="45000"/>
          <a:lstStyle/>
          <a:p>
            <a:pPr marL="274320" indent="-273960">
              <a:lnSpc>
                <a:spcPct val="120000"/>
              </a:lnSpc>
              <a:buClr>
                <a:srgbClr val="D16349"/>
              </a:buClr>
              <a:buSzPct val="85000"/>
              <a:buFont typeface="Lucida Sans Unicode"/>
              <a:buChar char="⇒"/>
            </a:pPr>
            <a:r>
              <a:rPr lang="tr-TR" sz="2600" b="0" strike="noStrike" spc="-1" dirty="0" err="1">
                <a:solidFill>
                  <a:srgbClr val="000000"/>
                </a:solidFill>
                <a:uFill>
                  <a:solidFill>
                    <a:srgbClr val="FFFFFF"/>
                  </a:solidFill>
                </a:uFill>
                <a:latin typeface="Albertus"/>
              </a:rPr>
              <a:t>Antitrombin</a:t>
            </a:r>
            <a:r>
              <a:rPr lang="tr-TR" sz="2600" b="0" strike="noStrike" spc="-1" dirty="0">
                <a:solidFill>
                  <a:srgbClr val="000000"/>
                </a:solidFill>
                <a:uFill>
                  <a:solidFill>
                    <a:srgbClr val="FFFFFF"/>
                  </a:solidFill>
                </a:uFill>
                <a:latin typeface="Albertus"/>
              </a:rPr>
              <a:t> yardımıyla </a:t>
            </a:r>
            <a:r>
              <a:rPr lang="tr-TR" sz="2600" b="1" u="sng" strike="noStrike" spc="-1" dirty="0" err="1">
                <a:solidFill>
                  <a:srgbClr val="000000"/>
                </a:solidFill>
                <a:uFill>
                  <a:solidFill>
                    <a:srgbClr val="FFFFFF"/>
                  </a:solidFill>
                </a:uFill>
                <a:latin typeface="Albertus"/>
              </a:rPr>
              <a:t>trombinin</a:t>
            </a:r>
            <a:r>
              <a:rPr lang="tr-TR" sz="2600" b="0" strike="noStrike" spc="-1" dirty="0">
                <a:solidFill>
                  <a:srgbClr val="000000"/>
                </a:solidFill>
                <a:uFill>
                  <a:solidFill>
                    <a:srgbClr val="FFFFFF"/>
                  </a:solidFill>
                </a:uFill>
                <a:latin typeface="Albertus"/>
              </a:rPr>
              <a:t> etkisini </a:t>
            </a:r>
            <a:r>
              <a:rPr lang="tr-TR" sz="2600" b="0" strike="noStrike" spc="-1" dirty="0" err="1">
                <a:solidFill>
                  <a:srgbClr val="000000"/>
                </a:solidFill>
                <a:uFill>
                  <a:solidFill>
                    <a:srgbClr val="FFFFFF"/>
                  </a:solidFill>
                </a:uFill>
                <a:latin typeface="Albertus"/>
              </a:rPr>
              <a:t>inhibe</a:t>
            </a:r>
            <a:r>
              <a:rPr lang="tr-TR" sz="2600" b="0" strike="noStrike" spc="-1" dirty="0">
                <a:solidFill>
                  <a:srgbClr val="000000"/>
                </a:solidFill>
                <a:uFill>
                  <a:solidFill>
                    <a:srgbClr val="FFFFFF"/>
                  </a:solidFill>
                </a:uFill>
                <a:latin typeface="Albertus"/>
              </a:rPr>
              <a:t> ederek etki gösterir.</a:t>
            </a:r>
            <a:endParaRPr lang="tr-TR" sz="2700" b="0" strike="noStrike" spc="-1" dirty="0">
              <a:solidFill>
                <a:srgbClr val="000000"/>
              </a:solidFill>
              <a:uFill>
                <a:solidFill>
                  <a:srgbClr val="FFFFFF"/>
                </a:solidFill>
              </a:uFill>
              <a:latin typeface="Georgia"/>
            </a:endParaRPr>
          </a:p>
          <a:p>
            <a:pPr marL="274320" indent="-273960">
              <a:lnSpc>
                <a:spcPct val="120000"/>
              </a:lnSpc>
            </a:pPr>
            <a:endParaRPr lang="tr-TR" sz="2700" b="0" strike="noStrike" spc="-1" dirty="0">
              <a:solidFill>
                <a:srgbClr val="000000"/>
              </a:solidFill>
              <a:uFill>
                <a:solidFill>
                  <a:srgbClr val="FFFFFF"/>
                </a:solidFill>
              </a:uFill>
              <a:latin typeface="Georgia"/>
            </a:endParaRPr>
          </a:p>
          <a:p>
            <a:pPr marL="274320" indent="-273960">
              <a:lnSpc>
                <a:spcPct val="120000"/>
              </a:lnSpc>
              <a:buClr>
                <a:srgbClr val="D16349"/>
              </a:buClr>
              <a:buSzPct val="85000"/>
              <a:buFont typeface="Lucida Sans Unicode"/>
              <a:buChar char="⇒"/>
            </a:pPr>
            <a:r>
              <a:rPr lang="tr-TR" sz="2600" b="0" strike="noStrike" spc="-1" dirty="0">
                <a:solidFill>
                  <a:srgbClr val="000000"/>
                </a:solidFill>
                <a:uFill>
                  <a:solidFill>
                    <a:srgbClr val="FFFFFF"/>
                  </a:solidFill>
                </a:uFill>
                <a:latin typeface="Albertus"/>
              </a:rPr>
              <a:t>Alış hattından </a:t>
            </a:r>
            <a:r>
              <a:rPr lang="tr-TR" sz="2600" b="0" strike="noStrike" spc="-1" dirty="0" err="1">
                <a:solidFill>
                  <a:srgbClr val="000000"/>
                </a:solidFill>
                <a:uFill>
                  <a:solidFill>
                    <a:srgbClr val="FFFFFF"/>
                  </a:solidFill>
                </a:uFill>
                <a:latin typeface="Albertus"/>
              </a:rPr>
              <a:t>bolus</a:t>
            </a:r>
            <a:r>
              <a:rPr lang="tr-TR" sz="2600" b="0" strike="noStrike" spc="-1" dirty="0">
                <a:solidFill>
                  <a:srgbClr val="000000"/>
                </a:solidFill>
                <a:uFill>
                  <a:solidFill>
                    <a:srgbClr val="FFFFFF"/>
                  </a:solidFill>
                </a:uFill>
                <a:latin typeface="Albertus"/>
              </a:rPr>
              <a:t> ve/veya sürekli </a:t>
            </a:r>
            <a:r>
              <a:rPr lang="tr-TR" sz="2600" b="0" strike="noStrike" spc="-1" dirty="0" err="1">
                <a:solidFill>
                  <a:srgbClr val="000000"/>
                </a:solidFill>
                <a:uFill>
                  <a:solidFill>
                    <a:srgbClr val="FFFFFF"/>
                  </a:solidFill>
                </a:uFill>
                <a:latin typeface="Albertus"/>
              </a:rPr>
              <a:t>infüzyon</a:t>
            </a:r>
            <a:r>
              <a:rPr lang="tr-TR" sz="2600" b="0" strike="noStrike" spc="-1" dirty="0">
                <a:solidFill>
                  <a:srgbClr val="000000"/>
                </a:solidFill>
                <a:uFill>
                  <a:solidFill>
                    <a:srgbClr val="FFFFFF"/>
                  </a:solidFill>
                </a:uFill>
                <a:latin typeface="Albertus"/>
              </a:rPr>
              <a:t> şeklinde kullanılabilir</a:t>
            </a:r>
            <a:r>
              <a:rPr lang="tr-TR" sz="2600" b="0" strike="noStrike" spc="-1" dirty="0" smtClean="0">
                <a:solidFill>
                  <a:srgbClr val="000000"/>
                </a:solidFill>
                <a:uFill>
                  <a:solidFill>
                    <a:srgbClr val="FFFFFF"/>
                  </a:solidFill>
                </a:uFill>
                <a:latin typeface="Albertus"/>
              </a:rPr>
              <a:t>.</a:t>
            </a:r>
            <a:endParaRPr lang="tr-TR" sz="2700" spc="-1" dirty="0">
              <a:solidFill>
                <a:srgbClr val="000000"/>
              </a:solidFill>
              <a:uFill>
                <a:solidFill>
                  <a:srgbClr val="FFFFFF"/>
                </a:solidFill>
              </a:uFill>
              <a:latin typeface="Georgia"/>
            </a:endParaRPr>
          </a:p>
          <a:p>
            <a:pPr marL="360">
              <a:lnSpc>
                <a:spcPct val="120000"/>
              </a:lnSpc>
              <a:buClr>
                <a:srgbClr val="D16349"/>
              </a:buClr>
              <a:buSzPct val="85000"/>
            </a:pPr>
            <a:endParaRPr lang="tr-TR" sz="2700" b="0" strike="noStrike" spc="-1" dirty="0">
              <a:solidFill>
                <a:srgbClr val="000000"/>
              </a:solidFill>
              <a:uFill>
                <a:solidFill>
                  <a:srgbClr val="FFFFFF"/>
                </a:solidFill>
              </a:uFill>
              <a:latin typeface="Georgia"/>
            </a:endParaRPr>
          </a:p>
          <a:p>
            <a:pPr marL="274320" indent="-273960">
              <a:lnSpc>
                <a:spcPct val="120000"/>
              </a:lnSpc>
              <a:buClr>
                <a:srgbClr val="D16349"/>
              </a:buClr>
              <a:buSzPct val="85000"/>
              <a:buFont typeface="Lucida Sans Unicode"/>
              <a:buChar char="⇒"/>
            </a:pPr>
            <a:r>
              <a:rPr lang="tr-TR" sz="2600" b="0" strike="noStrike" spc="-1" dirty="0">
                <a:solidFill>
                  <a:srgbClr val="000000"/>
                </a:solidFill>
                <a:uFill>
                  <a:solidFill>
                    <a:srgbClr val="FFFFFF"/>
                  </a:solidFill>
                </a:uFill>
                <a:latin typeface="Albertus"/>
              </a:rPr>
              <a:t>Yüksek dozda kullanıldığında </a:t>
            </a:r>
            <a:r>
              <a:rPr lang="tr-TR" sz="2600" b="0" strike="noStrike" spc="-1" dirty="0" err="1">
                <a:solidFill>
                  <a:srgbClr val="000000"/>
                </a:solidFill>
                <a:uFill>
                  <a:solidFill>
                    <a:srgbClr val="FFFFFF"/>
                  </a:solidFill>
                </a:uFill>
                <a:latin typeface="Albertus"/>
              </a:rPr>
              <a:t>Protamin</a:t>
            </a:r>
            <a:r>
              <a:rPr lang="tr-TR" sz="2600" b="0" strike="noStrike" spc="-1" dirty="0">
                <a:solidFill>
                  <a:srgbClr val="000000"/>
                </a:solidFill>
                <a:uFill>
                  <a:solidFill>
                    <a:srgbClr val="FFFFFF"/>
                  </a:solidFill>
                </a:uFill>
                <a:latin typeface="Albertus"/>
              </a:rPr>
              <a:t> ile </a:t>
            </a:r>
            <a:r>
              <a:rPr lang="tr-TR" sz="2600" b="0" strike="noStrike" spc="-1" dirty="0" err="1">
                <a:solidFill>
                  <a:srgbClr val="000000"/>
                </a:solidFill>
                <a:uFill>
                  <a:solidFill>
                    <a:srgbClr val="FFFFFF"/>
                  </a:solidFill>
                </a:uFill>
                <a:latin typeface="Albertus"/>
              </a:rPr>
              <a:t>inhibe</a:t>
            </a:r>
            <a:r>
              <a:rPr lang="tr-TR" sz="2600" b="0" strike="noStrike" spc="-1" dirty="0">
                <a:solidFill>
                  <a:srgbClr val="000000"/>
                </a:solidFill>
                <a:uFill>
                  <a:solidFill>
                    <a:srgbClr val="FFFFFF"/>
                  </a:solidFill>
                </a:uFill>
                <a:latin typeface="Albertus"/>
              </a:rPr>
              <a:t> edilebilir </a:t>
            </a:r>
            <a:r>
              <a:rPr lang="tr-TR" sz="2000" b="0" strike="noStrike" spc="-1" dirty="0">
                <a:solidFill>
                  <a:srgbClr val="000000"/>
                </a:solidFill>
                <a:uFill>
                  <a:solidFill>
                    <a:srgbClr val="FFFFFF"/>
                  </a:solidFill>
                </a:uFill>
                <a:latin typeface="Albertus"/>
              </a:rPr>
              <a:t>(</a:t>
            </a:r>
            <a:r>
              <a:rPr lang="tr-TR" sz="2000" b="0" strike="noStrike" spc="-1" dirty="0" err="1">
                <a:solidFill>
                  <a:srgbClr val="000000"/>
                </a:solidFill>
                <a:uFill>
                  <a:solidFill>
                    <a:srgbClr val="FFFFFF"/>
                  </a:solidFill>
                </a:uFill>
                <a:latin typeface="Albertus"/>
              </a:rPr>
              <a:t>Renal</a:t>
            </a:r>
            <a:r>
              <a:rPr lang="tr-TR" sz="2000" b="0" strike="noStrike" spc="-1" dirty="0">
                <a:solidFill>
                  <a:srgbClr val="000000"/>
                </a:solidFill>
                <a:uFill>
                  <a:solidFill>
                    <a:srgbClr val="FFFFFF"/>
                  </a:solidFill>
                </a:uFill>
                <a:latin typeface="Albertus"/>
              </a:rPr>
              <a:t> </a:t>
            </a:r>
            <a:r>
              <a:rPr lang="tr-TR" sz="2000" b="0" strike="noStrike" spc="-1" dirty="0" err="1">
                <a:solidFill>
                  <a:srgbClr val="000000"/>
                </a:solidFill>
                <a:uFill>
                  <a:solidFill>
                    <a:srgbClr val="FFFFFF"/>
                  </a:solidFill>
                </a:uFill>
                <a:latin typeface="Albertus"/>
              </a:rPr>
              <a:t>toksisite</a:t>
            </a:r>
            <a:r>
              <a:rPr lang="tr-TR" sz="2000" b="0" strike="noStrike" spc="-1" dirty="0">
                <a:solidFill>
                  <a:srgbClr val="000000"/>
                </a:solidFill>
                <a:uFill>
                  <a:solidFill>
                    <a:srgbClr val="FFFFFF"/>
                  </a:solidFill>
                </a:uFill>
                <a:latin typeface="Albertus"/>
              </a:rPr>
              <a:t>?)</a:t>
            </a:r>
            <a:r>
              <a:rPr lang="tr-TR" sz="2600" b="0" strike="noStrike" spc="-1" dirty="0">
                <a:solidFill>
                  <a:srgbClr val="000000"/>
                </a:solidFill>
                <a:uFill>
                  <a:solidFill>
                    <a:srgbClr val="FFFFFF"/>
                  </a:solidFill>
                </a:uFill>
                <a:latin typeface="Albertus"/>
              </a:rPr>
              <a:t>.</a:t>
            </a:r>
            <a:endParaRPr lang="tr-TR" sz="2700" b="0" strike="noStrike" spc="-1" dirty="0">
              <a:solidFill>
                <a:srgbClr val="000000"/>
              </a:solidFill>
              <a:uFill>
                <a:solidFill>
                  <a:srgbClr val="FFFFFF"/>
                </a:solidFill>
              </a:uFill>
              <a:latin typeface="Georgia"/>
            </a:endParaRPr>
          </a:p>
        </p:txBody>
      </p:sp>
      <p:sp>
        <p:nvSpPr>
          <p:cNvPr id="243" name="CustomShape 3"/>
          <p:cNvSpPr/>
          <p:nvPr/>
        </p:nvSpPr>
        <p:spPr>
          <a:xfrm>
            <a:off x="147136" y="113040"/>
            <a:ext cx="8782303" cy="788297"/>
          </a:xfrm>
          <a:prstGeom prst="rect">
            <a:avLst/>
          </a:prstGeom>
          <a:solidFill>
            <a:srgbClr val="EBCCC8"/>
          </a:solidFill>
          <a:ln>
            <a:round/>
          </a:ln>
          <a:effectLst>
            <a:outerShdw blurRad="50800" dist="25400" dir="5400000" rotWithShape="0">
              <a:srgbClr val="000000">
                <a:alpha val="35000"/>
              </a:srgbClr>
            </a:outerShdw>
          </a:effectLst>
        </p:spPr>
        <p:style>
          <a:lnRef idx="1">
            <a:schemeClr val="accent1"/>
          </a:lnRef>
          <a:fillRef idx="2">
            <a:schemeClr val="accent1"/>
          </a:fillRef>
          <a:effectRef idx="1">
            <a:schemeClr val="accent1"/>
          </a:effectRef>
          <a:fontRef idx="minor"/>
        </p:style>
        <p:txBody>
          <a:bodyPr lIns="90000" tIns="45000" rIns="90000" bIns="45000"/>
          <a:lstStyle/>
          <a:p>
            <a:pPr marL="914400" indent="-914040">
              <a:lnSpc>
                <a:spcPct val="100000"/>
              </a:lnSpc>
              <a:buClr>
                <a:srgbClr val="000000"/>
              </a:buClr>
              <a:buFont typeface="Georgia"/>
              <a:buAutoNum type="arabicPeriod" startAt="2"/>
            </a:pPr>
            <a:r>
              <a:rPr lang="tr-TR" sz="5400" b="1" strike="noStrike" spc="-1" dirty="0" err="1">
                <a:solidFill>
                  <a:srgbClr val="000000"/>
                </a:solidFill>
                <a:uFill>
                  <a:solidFill>
                    <a:srgbClr val="FFFFFF"/>
                  </a:solidFill>
                </a:uFill>
                <a:latin typeface="Albertus"/>
              </a:rPr>
              <a:t>Heparin</a:t>
            </a:r>
            <a:endParaRPr lang="tr-TR" sz="1800" b="0" strike="noStrike" spc="-1" dirty="0">
              <a:solidFill>
                <a:srgbClr val="000000"/>
              </a:solidFill>
              <a:uFill>
                <a:solidFill>
                  <a:srgbClr val="FFFFFF"/>
                </a:solidFill>
              </a:uFill>
              <a:latin typeface="Arial"/>
            </a:endParaRPr>
          </a:p>
        </p:txBody>
      </p:sp>
      <p:pic>
        <p:nvPicPr>
          <p:cNvPr id="244" name="Picture 2"/>
          <p:cNvPicPr/>
          <p:nvPr/>
        </p:nvPicPr>
        <p:blipFill>
          <a:blip r:embed="rId3"/>
          <a:stretch/>
        </p:blipFill>
        <p:spPr>
          <a:xfrm>
            <a:off x="6372360" y="4859382"/>
            <a:ext cx="2654074" cy="1867989"/>
          </a:xfrm>
          <a:prstGeom prst="rect">
            <a:avLst/>
          </a:prstGeom>
          <a:ln>
            <a:noFill/>
          </a:ln>
        </p:spPr>
      </p:pic>
    </p:spTree>
  </p:cSld>
  <p:clrMapOvr>
    <a:masterClrMapping/>
  </p:clrMapOvr>
  <p:transition spd="med">
    <p:wheel spokes="1"/>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6" presetClass="entr" fill="hold" nodeType="clickEffect">
                                  <p:stCondLst>
                                    <p:cond delay="0"/>
                                  </p:stCondLst>
                                  <p:childTnLst>
                                    <p:set>
                                      <p:cBhvr>
                                        <p:cTn id="6" dur="1" fill="hold">
                                          <p:stCondLst>
                                            <p:cond delay="0"/>
                                          </p:stCondLst>
                                        </p:cTn>
                                        <p:tgtEl>
                                          <p:spTgt spid="242">
                                            <p:txEl>
                                              <p:pRg st="0" end="70"/>
                                            </p:txEl>
                                          </p:spTgt>
                                        </p:tgtEl>
                                        <p:attrNameLst>
                                          <p:attrName>style.visibility</p:attrName>
                                        </p:attrNameLst>
                                      </p:cBhvr>
                                      <p:to>
                                        <p:strVal val="visible"/>
                                      </p:to>
                                    </p:set>
                                    <p:animEffect transition="out" filter="wipe(down)">
                                      <p:cBhvr additive="repl">
                                        <p:cTn id="7" dur="580">
                                          <p:stCondLst>
                                            <p:cond delay="0"/>
                                          </p:stCondLst>
                                        </p:cTn>
                                        <p:tgtEl>
                                          <p:spTgt spid="242">
                                            <p:txEl>
                                              <p:pRg st="0" end="70"/>
                                            </p:txEl>
                                          </p:spTgt>
                                        </p:tgtEl>
                                      </p:cBhvr>
                                    </p:animEffect>
                                    <p:anim calcmode="lin" valueType="num">
                                      <p:cBhvr additive="repl">
                                        <p:cTn id="8" dur="1822">
                                          <p:stCondLst>
                                            <p:cond delay="0"/>
                                          </p:stCondLst>
                                        </p:cTn>
                                        <p:tgtEl>
                                          <p:spTgt spid="242">
                                            <p:txEl>
                                              <p:pRg st="0" end="70"/>
                                            </p:txEl>
                                          </p:spTgt>
                                        </p:tgtEl>
                                        <p:attrNameLst>
                                          <p:attrName>ppt_x</p:attrName>
                                        </p:attrNameLst>
                                      </p:cBhvr>
                                      <p:tavLst>
                                        <p:tav tm="0">
                                          <p:val>
                                            <p:strVal val="#ppt_x-0.25"/>
                                          </p:val>
                                        </p:tav>
                                        <p:tav tm="100000">
                                          <p:val>
                                            <p:strVal val="#ppt_x"/>
                                          </p:val>
                                        </p:tav>
                                      </p:tavLst>
                                    </p:anim>
                                    <p:anim calcmode="lin" valueType="num">
                                      <p:cBhvr additive="repl">
                                        <p:cTn id="9" dur="664">
                                          <p:stCondLst>
                                            <p:cond delay="0"/>
                                          </p:stCondLst>
                                        </p:cTn>
                                        <p:tgtEl>
                                          <p:spTgt spid="242">
                                            <p:txEl>
                                              <p:pRg st="0" end="70"/>
                                            </p:txEl>
                                          </p:spTgt>
                                        </p:tgtEl>
                                        <p:attrNameLst>
                                          <p:attrName>ppt_y</p:attrName>
                                        </p:attrNameLst>
                                      </p:cBhvr>
                                      <p:tavLst>
                                        <p:tav tm="0">
                                          <p:val>
                                            <p:boolVal val="0"/>
                                          </p:val>
                                        </p:tav>
                                        <p:tav tm="100000">
                                          <p:val>
                                            <p:boolVal val="0"/>
                                          </p:val>
                                        </p:tav>
                                      </p:tavLst>
                                    </p:anim>
                                    <p:anim calcmode="lin" valueType="num">
                                      <p:cBhvr additive="repl">
                                        <p:cTn id="10" dur="664">
                                          <p:stCondLst>
                                            <p:cond delay="664"/>
                                          </p:stCondLst>
                                        </p:cTn>
                                        <p:tgtEl>
                                          <p:spTgt spid="242">
                                            <p:txEl>
                                              <p:pRg st="0" end="70"/>
                                            </p:txEl>
                                          </p:spTgt>
                                        </p:tgtEl>
                                        <p:attrNameLst>
                                          <p:attrName>ppt_y</p:attrName>
                                        </p:attrNameLst>
                                      </p:cBhvr>
                                      <p:tavLst>
                                        <p:tav tm="0">
                                          <p:val>
                                            <p:boolVal val="0"/>
                                          </p:val>
                                        </p:tav>
                                        <p:tav tm="100000">
                                          <p:val>
                                            <p:boolVal val="0"/>
                                          </p:val>
                                        </p:tav>
                                      </p:tavLst>
                                    </p:anim>
                                    <p:anim calcmode="lin" valueType="num">
                                      <p:cBhvr additive="repl">
                                        <p:cTn id="11" dur="332">
                                          <p:stCondLst>
                                            <p:cond delay="1324"/>
                                          </p:stCondLst>
                                        </p:cTn>
                                        <p:tgtEl>
                                          <p:spTgt spid="242">
                                            <p:txEl>
                                              <p:pRg st="0" end="70"/>
                                            </p:txEl>
                                          </p:spTgt>
                                        </p:tgtEl>
                                        <p:attrNameLst>
                                          <p:attrName>ppt_y</p:attrName>
                                        </p:attrNameLst>
                                      </p:cBhvr>
                                      <p:tavLst>
                                        <p:tav tm="0">
                                          <p:val>
                                            <p:boolVal val="0"/>
                                          </p:val>
                                        </p:tav>
                                        <p:tav tm="100000">
                                          <p:val>
                                            <p:boolVal val="0"/>
                                          </p:val>
                                        </p:tav>
                                      </p:tavLst>
                                    </p:anim>
                                    <p:anim calcmode="lin" valueType="num">
                                      <p:cBhvr additive="repl">
                                        <p:cTn id="12" dur="164">
                                          <p:stCondLst>
                                            <p:cond delay="1656"/>
                                          </p:stCondLst>
                                        </p:cTn>
                                        <p:tgtEl>
                                          <p:spTgt spid="242">
                                            <p:txEl>
                                              <p:pRg st="0" end="70"/>
                                            </p:txEl>
                                          </p:spTgt>
                                        </p:tgtEl>
                                        <p:attrNameLst>
                                          <p:attrName>ppt_y</p:attrName>
                                        </p:attrNameLst>
                                      </p:cBhvr>
                                      <p:tavLst>
                                        <p:tav tm="0">
                                          <p:val>
                                            <p:boolVal val="0"/>
                                          </p:val>
                                        </p:tav>
                                        <p:tav tm="100000">
                                          <p:val>
                                            <p:boolVal val="0"/>
                                          </p:val>
                                        </p:tav>
                                      </p:tavLst>
                                    </p:anim>
                                  </p:childTnLst>
                                </p:cTn>
                              </p:par>
                            </p:childTnLst>
                          </p:cTn>
                        </p:par>
                      </p:childTnLst>
                    </p:cTn>
                  </p:par>
                  <p:par>
                    <p:cTn id="13" fill="hold">
                      <p:stCondLst>
                        <p:cond delay="indefinite"/>
                      </p:stCondLst>
                      <p:childTnLst>
                        <p:par>
                          <p:cTn id="14" fill="hold">
                            <p:stCondLst>
                              <p:cond delay="0"/>
                            </p:stCondLst>
                            <p:childTnLst>
                              <p:par>
                                <p:cTn id="15" presetID="26" presetClass="entr" fill="hold" nodeType="clickEffect">
                                  <p:stCondLst>
                                    <p:cond delay="0"/>
                                  </p:stCondLst>
                                  <p:childTnLst>
                                    <p:set>
                                      <p:cBhvr>
                                        <p:cTn id="16" dur="1" fill="hold">
                                          <p:stCondLst>
                                            <p:cond delay="0"/>
                                          </p:stCondLst>
                                        </p:cTn>
                                        <p:tgtEl>
                                          <p:spTgt spid="242">
                                            <p:txEl>
                                              <p:pRg st="72" end="141"/>
                                            </p:txEl>
                                          </p:spTgt>
                                        </p:tgtEl>
                                        <p:attrNameLst>
                                          <p:attrName>style.visibility</p:attrName>
                                        </p:attrNameLst>
                                      </p:cBhvr>
                                      <p:to>
                                        <p:strVal val="visible"/>
                                      </p:to>
                                    </p:set>
                                    <p:animEffect transition="out" filter="wipe(down)">
                                      <p:cBhvr additive="repl">
                                        <p:cTn id="17" dur="580">
                                          <p:stCondLst>
                                            <p:cond delay="0"/>
                                          </p:stCondLst>
                                        </p:cTn>
                                        <p:tgtEl>
                                          <p:spTgt spid="242">
                                            <p:txEl>
                                              <p:pRg st="72" end="141"/>
                                            </p:txEl>
                                          </p:spTgt>
                                        </p:tgtEl>
                                      </p:cBhvr>
                                    </p:animEffect>
                                    <p:anim calcmode="lin" valueType="num">
                                      <p:cBhvr additive="repl">
                                        <p:cTn id="18" dur="1822">
                                          <p:stCondLst>
                                            <p:cond delay="0"/>
                                          </p:stCondLst>
                                        </p:cTn>
                                        <p:tgtEl>
                                          <p:spTgt spid="242">
                                            <p:txEl>
                                              <p:pRg st="72" end="141"/>
                                            </p:txEl>
                                          </p:spTgt>
                                        </p:tgtEl>
                                        <p:attrNameLst>
                                          <p:attrName>ppt_x</p:attrName>
                                        </p:attrNameLst>
                                      </p:cBhvr>
                                      <p:tavLst>
                                        <p:tav tm="0">
                                          <p:val>
                                            <p:strVal val="#ppt_x-0.25"/>
                                          </p:val>
                                        </p:tav>
                                        <p:tav tm="100000">
                                          <p:val>
                                            <p:strVal val="#ppt_x"/>
                                          </p:val>
                                        </p:tav>
                                      </p:tavLst>
                                    </p:anim>
                                    <p:anim calcmode="lin" valueType="num">
                                      <p:cBhvr additive="repl">
                                        <p:cTn id="19" dur="664">
                                          <p:stCondLst>
                                            <p:cond delay="0"/>
                                          </p:stCondLst>
                                        </p:cTn>
                                        <p:tgtEl>
                                          <p:spTgt spid="242">
                                            <p:txEl>
                                              <p:pRg st="72" end="141"/>
                                            </p:txEl>
                                          </p:spTgt>
                                        </p:tgtEl>
                                        <p:attrNameLst>
                                          <p:attrName>ppt_y</p:attrName>
                                        </p:attrNameLst>
                                      </p:cBhvr>
                                      <p:tavLst>
                                        <p:tav tm="0">
                                          <p:val>
                                            <p:boolVal val="0"/>
                                          </p:val>
                                        </p:tav>
                                        <p:tav tm="100000">
                                          <p:val>
                                            <p:boolVal val="0"/>
                                          </p:val>
                                        </p:tav>
                                      </p:tavLst>
                                    </p:anim>
                                    <p:anim calcmode="lin" valueType="num">
                                      <p:cBhvr additive="repl">
                                        <p:cTn id="20" dur="664">
                                          <p:stCondLst>
                                            <p:cond delay="664"/>
                                          </p:stCondLst>
                                        </p:cTn>
                                        <p:tgtEl>
                                          <p:spTgt spid="242">
                                            <p:txEl>
                                              <p:pRg st="72" end="141"/>
                                            </p:txEl>
                                          </p:spTgt>
                                        </p:tgtEl>
                                        <p:attrNameLst>
                                          <p:attrName>ppt_y</p:attrName>
                                        </p:attrNameLst>
                                      </p:cBhvr>
                                      <p:tavLst>
                                        <p:tav tm="0">
                                          <p:val>
                                            <p:boolVal val="0"/>
                                          </p:val>
                                        </p:tav>
                                        <p:tav tm="100000">
                                          <p:val>
                                            <p:boolVal val="0"/>
                                          </p:val>
                                        </p:tav>
                                      </p:tavLst>
                                    </p:anim>
                                    <p:anim calcmode="lin" valueType="num">
                                      <p:cBhvr additive="repl">
                                        <p:cTn id="21" dur="332">
                                          <p:stCondLst>
                                            <p:cond delay="1324"/>
                                          </p:stCondLst>
                                        </p:cTn>
                                        <p:tgtEl>
                                          <p:spTgt spid="242">
                                            <p:txEl>
                                              <p:pRg st="72" end="141"/>
                                            </p:txEl>
                                          </p:spTgt>
                                        </p:tgtEl>
                                        <p:attrNameLst>
                                          <p:attrName>ppt_y</p:attrName>
                                        </p:attrNameLst>
                                      </p:cBhvr>
                                      <p:tavLst>
                                        <p:tav tm="0">
                                          <p:val>
                                            <p:boolVal val="0"/>
                                          </p:val>
                                        </p:tav>
                                        <p:tav tm="100000">
                                          <p:val>
                                            <p:boolVal val="0"/>
                                          </p:val>
                                        </p:tav>
                                      </p:tavLst>
                                    </p:anim>
                                    <p:anim calcmode="lin" valueType="num">
                                      <p:cBhvr additive="repl">
                                        <p:cTn id="22" dur="164">
                                          <p:stCondLst>
                                            <p:cond delay="1656"/>
                                          </p:stCondLst>
                                        </p:cTn>
                                        <p:tgtEl>
                                          <p:spTgt spid="242">
                                            <p:txEl>
                                              <p:pRg st="72" end="141"/>
                                            </p:txEl>
                                          </p:spTgt>
                                        </p:tgtEl>
                                        <p:attrNameLst>
                                          <p:attrName>ppt_y</p:attrName>
                                        </p:attrNameLst>
                                      </p:cBhvr>
                                      <p:tavLst>
                                        <p:tav tm="0">
                                          <p:val>
                                            <p:boolVal val="0"/>
                                          </p:val>
                                        </p:tav>
                                        <p:tav tm="100000">
                                          <p:val>
                                            <p:boolVal val="0"/>
                                          </p:val>
                                        </p:tav>
                                      </p:tavLst>
                                    </p:anim>
                                  </p:childTnLst>
                                </p:cTn>
                              </p:par>
                            </p:childTnLst>
                          </p:cTn>
                        </p:par>
                      </p:childTnLst>
                    </p:cTn>
                  </p:par>
                  <p:par>
                    <p:cTn id="23" fill="hold">
                      <p:stCondLst>
                        <p:cond delay="indefinite"/>
                      </p:stCondLst>
                      <p:childTnLst>
                        <p:par>
                          <p:cTn id="24" fill="hold">
                            <p:stCondLst>
                              <p:cond delay="0"/>
                            </p:stCondLst>
                            <p:childTnLst>
                              <p:par>
                                <p:cTn id="25" presetID="26" presetClass="entr" fill="hold" nodeType="clickEffect">
                                  <p:stCondLst>
                                    <p:cond delay="0"/>
                                  </p:stCondLst>
                                  <p:childTnLst>
                                    <p:set>
                                      <p:cBhvr>
                                        <p:cTn id="26" dur="1" fill="hold">
                                          <p:stCondLst>
                                            <p:cond delay="0"/>
                                          </p:stCondLst>
                                        </p:cTn>
                                        <p:tgtEl>
                                          <p:spTgt spid="242">
                                            <p:txEl>
                                              <p:pRg st="142" end="220"/>
                                            </p:txEl>
                                          </p:spTgt>
                                        </p:tgtEl>
                                        <p:attrNameLst>
                                          <p:attrName>style.visibility</p:attrName>
                                        </p:attrNameLst>
                                      </p:cBhvr>
                                      <p:to>
                                        <p:strVal val="visible"/>
                                      </p:to>
                                    </p:set>
                                    <p:animEffect transition="out" filter="wipe(down)">
                                      <p:cBhvr additive="repl">
                                        <p:cTn id="27" dur="580">
                                          <p:stCondLst>
                                            <p:cond delay="0"/>
                                          </p:stCondLst>
                                        </p:cTn>
                                        <p:tgtEl>
                                          <p:spTgt spid="242">
                                            <p:txEl>
                                              <p:pRg st="142" end="220"/>
                                            </p:txEl>
                                          </p:spTgt>
                                        </p:tgtEl>
                                      </p:cBhvr>
                                    </p:animEffect>
                                    <p:anim calcmode="lin" valueType="num">
                                      <p:cBhvr additive="repl">
                                        <p:cTn id="28" dur="1822">
                                          <p:stCondLst>
                                            <p:cond delay="0"/>
                                          </p:stCondLst>
                                        </p:cTn>
                                        <p:tgtEl>
                                          <p:spTgt spid="242">
                                            <p:txEl>
                                              <p:pRg st="142" end="220"/>
                                            </p:txEl>
                                          </p:spTgt>
                                        </p:tgtEl>
                                        <p:attrNameLst>
                                          <p:attrName>ppt_x</p:attrName>
                                        </p:attrNameLst>
                                      </p:cBhvr>
                                      <p:tavLst>
                                        <p:tav tm="0">
                                          <p:val>
                                            <p:strVal val="#ppt_x-0.25"/>
                                          </p:val>
                                        </p:tav>
                                        <p:tav tm="100000">
                                          <p:val>
                                            <p:strVal val="#ppt_x"/>
                                          </p:val>
                                        </p:tav>
                                      </p:tavLst>
                                    </p:anim>
                                    <p:anim calcmode="lin" valueType="num">
                                      <p:cBhvr additive="repl">
                                        <p:cTn id="29" dur="664">
                                          <p:stCondLst>
                                            <p:cond delay="0"/>
                                          </p:stCondLst>
                                        </p:cTn>
                                        <p:tgtEl>
                                          <p:spTgt spid="242">
                                            <p:txEl>
                                              <p:pRg st="142" end="220"/>
                                            </p:txEl>
                                          </p:spTgt>
                                        </p:tgtEl>
                                        <p:attrNameLst>
                                          <p:attrName>ppt_y</p:attrName>
                                        </p:attrNameLst>
                                      </p:cBhvr>
                                      <p:tavLst>
                                        <p:tav tm="0">
                                          <p:val>
                                            <p:boolVal val="0"/>
                                          </p:val>
                                        </p:tav>
                                        <p:tav tm="100000">
                                          <p:val>
                                            <p:boolVal val="0"/>
                                          </p:val>
                                        </p:tav>
                                      </p:tavLst>
                                    </p:anim>
                                    <p:anim calcmode="lin" valueType="num">
                                      <p:cBhvr additive="repl">
                                        <p:cTn id="30" dur="664">
                                          <p:stCondLst>
                                            <p:cond delay="664"/>
                                          </p:stCondLst>
                                        </p:cTn>
                                        <p:tgtEl>
                                          <p:spTgt spid="242">
                                            <p:txEl>
                                              <p:pRg st="142" end="220"/>
                                            </p:txEl>
                                          </p:spTgt>
                                        </p:tgtEl>
                                        <p:attrNameLst>
                                          <p:attrName>ppt_y</p:attrName>
                                        </p:attrNameLst>
                                      </p:cBhvr>
                                      <p:tavLst>
                                        <p:tav tm="0">
                                          <p:val>
                                            <p:boolVal val="0"/>
                                          </p:val>
                                        </p:tav>
                                        <p:tav tm="100000">
                                          <p:val>
                                            <p:boolVal val="0"/>
                                          </p:val>
                                        </p:tav>
                                      </p:tavLst>
                                    </p:anim>
                                    <p:anim calcmode="lin" valueType="num">
                                      <p:cBhvr additive="repl">
                                        <p:cTn id="31" dur="332">
                                          <p:stCondLst>
                                            <p:cond delay="1324"/>
                                          </p:stCondLst>
                                        </p:cTn>
                                        <p:tgtEl>
                                          <p:spTgt spid="242">
                                            <p:txEl>
                                              <p:pRg st="142" end="220"/>
                                            </p:txEl>
                                          </p:spTgt>
                                        </p:tgtEl>
                                        <p:attrNameLst>
                                          <p:attrName>ppt_y</p:attrName>
                                        </p:attrNameLst>
                                      </p:cBhvr>
                                      <p:tavLst>
                                        <p:tav tm="0">
                                          <p:val>
                                            <p:boolVal val="0"/>
                                          </p:val>
                                        </p:tav>
                                        <p:tav tm="100000">
                                          <p:val>
                                            <p:boolVal val="0"/>
                                          </p:val>
                                        </p:tav>
                                      </p:tavLst>
                                    </p:anim>
                                    <p:anim calcmode="lin" valueType="num">
                                      <p:cBhvr additive="repl">
                                        <p:cTn id="32" dur="164">
                                          <p:stCondLst>
                                            <p:cond delay="1656"/>
                                          </p:stCondLst>
                                        </p:cTn>
                                        <p:tgtEl>
                                          <p:spTgt spid="242">
                                            <p:txEl>
                                              <p:pRg st="142" end="220"/>
                                            </p:txEl>
                                          </p:spTgt>
                                        </p:tgtEl>
                                        <p:attrNameLst>
                                          <p:attrName>ppt_y</p:attrName>
                                        </p:attrNameLst>
                                      </p:cBhvr>
                                      <p:tavLst>
                                        <p:tav tm="0">
                                          <p:val>
                                            <p:boolVal val="0"/>
                                          </p:val>
                                        </p:tav>
                                        <p:tav tm="100000">
                                          <p:val>
                                            <p:boolVal val="0"/>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TextShape 1"/>
          <p:cNvSpPr txBox="1"/>
          <p:nvPr/>
        </p:nvSpPr>
        <p:spPr>
          <a:xfrm>
            <a:off x="4361760" y="1026360"/>
            <a:ext cx="456840" cy="441000"/>
          </a:xfrm>
          <a:prstGeom prst="rect">
            <a:avLst/>
          </a:prstGeom>
          <a:noFill/>
          <a:ln>
            <a:noFill/>
          </a:ln>
        </p:spPr>
        <p:txBody>
          <a:bodyPr lIns="45720" tIns="45000" rIns="45720" bIns="45000" anchor="ctr"/>
          <a:lstStyle/>
          <a:p>
            <a:endParaRPr lang="tr-TR" sz="2400" b="0" strike="noStrike" spc="-1">
              <a:solidFill>
                <a:srgbClr val="000000"/>
              </a:solidFill>
              <a:uFill>
                <a:solidFill>
                  <a:srgbClr val="FFFFFF"/>
                </a:solidFill>
              </a:uFill>
              <a:latin typeface="Times New Roman"/>
            </a:endParaRPr>
          </a:p>
        </p:txBody>
      </p:sp>
      <p:sp>
        <p:nvSpPr>
          <p:cNvPr id="246" name="TextShape 2"/>
          <p:cNvSpPr txBox="1"/>
          <p:nvPr/>
        </p:nvSpPr>
        <p:spPr>
          <a:xfrm>
            <a:off x="130629" y="169817"/>
            <a:ext cx="8869680" cy="6531429"/>
          </a:xfrm>
          <a:prstGeom prst="rect">
            <a:avLst/>
          </a:prstGeom>
          <a:solidFill>
            <a:srgbClr val="F6E0DB"/>
          </a:solidFill>
          <a:ln>
            <a:noFill/>
          </a:ln>
        </p:spPr>
        <p:txBody>
          <a:bodyPr lIns="90000" tIns="45000" rIns="90000" bIns="45000"/>
          <a:lstStyle/>
          <a:p>
            <a:pPr>
              <a:lnSpc>
                <a:spcPct val="90000"/>
              </a:lnSpc>
            </a:pPr>
            <a:endParaRPr lang="tr-TR" sz="2700" b="0" strike="noStrike" spc="-1" dirty="0" smtClean="0">
              <a:solidFill>
                <a:srgbClr val="000000"/>
              </a:solidFill>
              <a:uFill>
                <a:solidFill>
                  <a:srgbClr val="FFFFFF"/>
                </a:solidFill>
              </a:uFill>
              <a:latin typeface="Georgia"/>
            </a:endParaRPr>
          </a:p>
          <a:p>
            <a:pPr>
              <a:lnSpc>
                <a:spcPct val="90000"/>
              </a:lnSpc>
            </a:pPr>
            <a:endParaRPr lang="tr-TR" sz="2700" b="0" strike="noStrike" spc="-1" dirty="0">
              <a:solidFill>
                <a:srgbClr val="000000"/>
              </a:solidFill>
              <a:uFill>
                <a:solidFill>
                  <a:srgbClr val="FFFFFF"/>
                </a:solidFill>
              </a:uFill>
              <a:latin typeface="Georgia"/>
            </a:endParaRPr>
          </a:p>
          <a:p>
            <a:pPr marL="609480" indent="-609120">
              <a:lnSpc>
                <a:spcPct val="130000"/>
              </a:lnSpc>
              <a:buClr>
                <a:srgbClr val="D16349"/>
              </a:buClr>
              <a:buSzPct val="85000"/>
              <a:buFont typeface="Wingdings" charset="2"/>
              <a:buChar char=""/>
            </a:pPr>
            <a:r>
              <a:rPr lang="tr-TR" sz="2800" b="0" strike="noStrike" spc="-1" dirty="0">
                <a:solidFill>
                  <a:srgbClr val="000000"/>
                </a:solidFill>
                <a:uFill>
                  <a:solidFill>
                    <a:srgbClr val="FFFFFF"/>
                  </a:solidFill>
                </a:uFill>
                <a:latin typeface="Albertus"/>
              </a:rPr>
              <a:t>Yeterli </a:t>
            </a:r>
            <a:r>
              <a:rPr lang="tr-TR" sz="2800" b="0" strike="noStrike" spc="-1" dirty="0" err="1">
                <a:solidFill>
                  <a:srgbClr val="000000"/>
                </a:solidFill>
                <a:uFill>
                  <a:solidFill>
                    <a:srgbClr val="FFFFFF"/>
                  </a:solidFill>
                </a:uFill>
                <a:latin typeface="Albertus"/>
              </a:rPr>
              <a:t>antikoagulasyonun</a:t>
            </a:r>
            <a:r>
              <a:rPr lang="tr-TR" sz="2800" b="0" strike="noStrike" spc="-1" dirty="0">
                <a:solidFill>
                  <a:srgbClr val="000000"/>
                </a:solidFill>
                <a:uFill>
                  <a:solidFill>
                    <a:srgbClr val="FFFFFF"/>
                  </a:solidFill>
                </a:uFill>
                <a:latin typeface="Albertus"/>
              </a:rPr>
              <a:t> sağlandığından emin olunmalı</a:t>
            </a:r>
            <a:endParaRPr lang="tr-TR" sz="2700" b="0" strike="noStrike" spc="-1" dirty="0">
              <a:solidFill>
                <a:srgbClr val="000000"/>
              </a:solidFill>
              <a:uFill>
                <a:solidFill>
                  <a:srgbClr val="FFFFFF"/>
                </a:solidFill>
              </a:uFill>
              <a:latin typeface="Georgia"/>
            </a:endParaRPr>
          </a:p>
          <a:p>
            <a:pPr marL="609480" indent="-609120">
              <a:lnSpc>
                <a:spcPct val="130000"/>
              </a:lnSpc>
            </a:pPr>
            <a:endParaRPr lang="tr-TR" sz="2700" b="0" strike="noStrike" spc="-1" dirty="0">
              <a:solidFill>
                <a:srgbClr val="000000"/>
              </a:solidFill>
              <a:uFill>
                <a:solidFill>
                  <a:srgbClr val="FFFFFF"/>
                </a:solidFill>
              </a:uFill>
              <a:latin typeface="Georgia"/>
            </a:endParaRPr>
          </a:p>
          <a:p>
            <a:pPr marL="609480" indent="-609120">
              <a:lnSpc>
                <a:spcPct val="130000"/>
              </a:lnSpc>
              <a:buClr>
                <a:srgbClr val="D16349"/>
              </a:buClr>
              <a:buSzPct val="85000"/>
              <a:buFont typeface="Wingdings" charset="2"/>
              <a:buChar char=""/>
            </a:pPr>
            <a:r>
              <a:rPr lang="tr-TR" sz="2800" b="0" strike="noStrike" spc="-1" dirty="0" err="1">
                <a:solidFill>
                  <a:srgbClr val="000000"/>
                </a:solidFill>
                <a:uFill>
                  <a:solidFill>
                    <a:srgbClr val="FFFFFF"/>
                  </a:solidFill>
                </a:uFill>
                <a:latin typeface="Albertus"/>
              </a:rPr>
              <a:t>Ekstrakorporeal</a:t>
            </a:r>
            <a:r>
              <a:rPr lang="tr-TR" sz="2800" b="0" strike="noStrike" spc="-1" dirty="0">
                <a:solidFill>
                  <a:srgbClr val="000000"/>
                </a:solidFill>
                <a:uFill>
                  <a:solidFill>
                    <a:srgbClr val="FFFFFF"/>
                  </a:solidFill>
                </a:uFill>
                <a:latin typeface="Albertus"/>
              </a:rPr>
              <a:t> dolaşım </a:t>
            </a:r>
            <a:r>
              <a:rPr lang="tr-TR" sz="2800" b="0" strike="noStrike" spc="-1" dirty="0">
                <a:solidFill>
                  <a:srgbClr val="FF0000"/>
                </a:solidFill>
                <a:uFill>
                  <a:solidFill>
                    <a:srgbClr val="FFFFFF"/>
                  </a:solidFill>
                </a:uFill>
                <a:latin typeface="Albertus"/>
              </a:rPr>
              <a:t>pıhtı oluşumu</a:t>
            </a:r>
            <a:r>
              <a:rPr lang="tr-TR" sz="2800" b="0" strike="noStrike" spc="-1" dirty="0">
                <a:solidFill>
                  <a:srgbClr val="000000"/>
                </a:solidFill>
                <a:uFill>
                  <a:solidFill>
                    <a:srgbClr val="FFFFFF"/>
                  </a:solidFill>
                </a:uFill>
                <a:latin typeface="Albertus"/>
              </a:rPr>
              <a:t> açısından dikkatle gözlenmeli</a:t>
            </a:r>
            <a:endParaRPr lang="tr-TR" sz="2700" b="0" strike="noStrike" spc="-1" dirty="0">
              <a:solidFill>
                <a:srgbClr val="000000"/>
              </a:solidFill>
              <a:uFill>
                <a:solidFill>
                  <a:srgbClr val="FFFFFF"/>
                </a:solidFill>
              </a:uFill>
              <a:latin typeface="Georgia"/>
            </a:endParaRPr>
          </a:p>
          <a:p>
            <a:pPr marL="609480" indent="-609120">
              <a:lnSpc>
                <a:spcPct val="130000"/>
              </a:lnSpc>
            </a:pPr>
            <a:endParaRPr lang="tr-TR" sz="2700" b="0" strike="noStrike" spc="-1" dirty="0">
              <a:solidFill>
                <a:srgbClr val="000000"/>
              </a:solidFill>
              <a:uFill>
                <a:solidFill>
                  <a:srgbClr val="FFFFFF"/>
                </a:solidFill>
              </a:uFill>
              <a:latin typeface="Georgia"/>
            </a:endParaRPr>
          </a:p>
          <a:p>
            <a:pPr marL="609480" indent="-609120">
              <a:lnSpc>
                <a:spcPct val="130000"/>
              </a:lnSpc>
              <a:buClr>
                <a:srgbClr val="D16349"/>
              </a:buClr>
              <a:buSzPct val="85000"/>
              <a:buFont typeface="Wingdings" charset="2"/>
              <a:buChar char=""/>
            </a:pPr>
            <a:r>
              <a:rPr lang="tr-TR" sz="2800" b="0" strike="noStrike" spc="-1" dirty="0">
                <a:solidFill>
                  <a:srgbClr val="FF0000"/>
                </a:solidFill>
                <a:uFill>
                  <a:solidFill>
                    <a:srgbClr val="FFFFFF"/>
                  </a:solidFill>
                </a:uFill>
                <a:latin typeface="Albertus"/>
              </a:rPr>
              <a:t>ACT</a:t>
            </a:r>
            <a:r>
              <a:rPr lang="tr-TR" sz="2800" b="0" strike="noStrike" spc="-1" dirty="0">
                <a:solidFill>
                  <a:srgbClr val="000000"/>
                </a:solidFill>
                <a:uFill>
                  <a:solidFill>
                    <a:srgbClr val="FFFFFF"/>
                  </a:solidFill>
                </a:uFill>
                <a:latin typeface="Albertus"/>
              </a:rPr>
              <a:t>, PTT ve anti-Faktör </a:t>
            </a:r>
            <a:r>
              <a:rPr lang="tr-TR" sz="2800" b="0" strike="noStrike" spc="-1" dirty="0" err="1">
                <a:solidFill>
                  <a:srgbClr val="000000"/>
                </a:solidFill>
                <a:uFill>
                  <a:solidFill>
                    <a:srgbClr val="FFFFFF"/>
                  </a:solidFill>
                </a:uFill>
                <a:latin typeface="Albertus"/>
              </a:rPr>
              <a:t>Xa</a:t>
            </a:r>
            <a:r>
              <a:rPr lang="tr-TR" sz="2800" b="0" strike="noStrike" spc="-1" dirty="0">
                <a:solidFill>
                  <a:srgbClr val="000000"/>
                </a:solidFill>
                <a:uFill>
                  <a:solidFill>
                    <a:srgbClr val="FFFFFF"/>
                  </a:solidFill>
                </a:uFill>
                <a:latin typeface="Albertus"/>
              </a:rPr>
              <a:t> izlemi yapılmalı</a:t>
            </a:r>
            <a:endParaRPr lang="tr-TR" sz="2700" b="0" strike="noStrike" spc="-1" dirty="0">
              <a:solidFill>
                <a:srgbClr val="000000"/>
              </a:solidFill>
              <a:uFill>
                <a:solidFill>
                  <a:srgbClr val="FFFFFF"/>
                </a:solidFill>
              </a:uFill>
              <a:latin typeface="Georgia"/>
            </a:endParaRPr>
          </a:p>
        </p:txBody>
      </p:sp>
    </p:spTree>
  </p:cSld>
  <p:clrMapOvr>
    <a:masterClrMapping/>
  </p:clrMapOvr>
  <p:transition spd="med">
    <p:wheel spokes="1"/>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58" presetClass="entr" fill="hold" nodeType="clickEffect">
                                  <p:stCondLst>
                                    <p:cond delay="0"/>
                                  </p:stCondLst>
                                  <p:childTnLst>
                                    <p:set>
                                      <p:cBhvr>
                                        <p:cTn id="6" dur="1" fill="hold">
                                          <p:stCondLst>
                                            <p:cond delay="0"/>
                                          </p:stCondLst>
                                        </p:cTn>
                                        <p:tgtEl>
                                          <p:spTgt spid="246">
                                            <p:txEl>
                                              <p:pRg st="2" end="57"/>
                                            </p:txEl>
                                          </p:spTgt>
                                        </p:tgtEl>
                                        <p:attrNameLst>
                                          <p:attrName>style.visibility</p:attrName>
                                        </p:attrNameLst>
                                      </p:cBhvr>
                                      <p:to>
                                        <p:strVal val="visible"/>
                                      </p:to>
                                    </p:set>
                                    <p:anim calcmode="lin" valueType="num">
                                      <p:cBhvr additive="repl">
                                        <p:cTn id="7" dur="500" fill="hold"/>
                                        <p:tgtEl>
                                          <p:spTgt spid="246">
                                            <p:txEl>
                                              <p:pRg st="2" end="57"/>
                                            </p:txEl>
                                          </p:spTgt>
                                        </p:tgtEl>
                                        <p:attrNameLst>
                                          <p:attrName/>
                                        </p:attrNameLst>
                                      </p:cBhvr>
                                      <p:tavLst>
                                        <p:tav tm="0">
                                          <p:val>
                                            <p:strVal val="#ppt_w*2.5"/>
                                          </p:val>
                                        </p:tav>
                                        <p:tav tm="100000">
                                          <p:val>
                                            <p:strVal val="#ppt_w"/>
                                          </p:val>
                                        </p:tav>
                                      </p:tavLst>
                                    </p:anim>
                                    <p:anim calcmode="lin" valueType="num">
                                      <p:cBhvr additive="repl">
                                        <p:cTn id="8" dur="500" fill="hold"/>
                                        <p:tgtEl>
                                          <p:spTgt spid="246">
                                            <p:txEl>
                                              <p:pRg st="2" end="57"/>
                                            </p:txEl>
                                          </p:spTgt>
                                        </p:tgtEl>
                                        <p:attrNameLst>
                                          <p:attrName/>
                                        </p:attrNameLst>
                                      </p:cBhvr>
                                      <p:tavLst>
                                        <p:tav tm="0">
                                          <p:val>
                                            <p:strVal val="#ppt_h*0.01"/>
                                          </p:val>
                                        </p:tav>
                                        <p:tav tm="100000">
                                          <p:val>
                                            <p:strVal val="#ppt_h"/>
                                          </p:val>
                                        </p:tav>
                                      </p:tavLst>
                                    </p:anim>
                                    <p:anim calcmode="lin" valueType="num">
                                      <p:cBhvr additive="repl">
                                        <p:cTn id="9" dur="500" fill="hold"/>
                                        <p:tgtEl>
                                          <p:spTgt spid="246">
                                            <p:txEl>
                                              <p:pRg st="2" end="57"/>
                                            </p:txEl>
                                          </p:spTgt>
                                        </p:tgtEl>
                                        <p:attrNameLst>
                                          <p:attrName>ppt_x</p:attrName>
                                        </p:attrNameLst>
                                      </p:cBhvr>
                                      <p:tavLst>
                                        <p:tav tm="0">
                                          <p:val>
                                            <p:strVal val="#ppt_x"/>
                                          </p:val>
                                        </p:tav>
                                        <p:tav tm="100000">
                                          <p:val>
                                            <p:strVal val="#ppt_x"/>
                                          </p:val>
                                        </p:tav>
                                      </p:tavLst>
                                    </p:anim>
                                    <p:anim calcmode="lin" valueType="num">
                                      <p:cBhvr additive="repl">
                                        <p:cTn id="10" dur="500" fill="hold"/>
                                        <p:tgtEl>
                                          <p:spTgt spid="246">
                                            <p:txEl>
                                              <p:pRg st="2" end="57"/>
                                            </p:txEl>
                                          </p:spTgt>
                                        </p:tgtEl>
                                        <p:attrNameLst>
                                          <p:attrName>ppt_y</p:attrName>
                                        </p:attrNameLst>
                                      </p:cBhvr>
                                      <p:tavLst>
                                        <p:tav tm="0">
                                          <p:val>
                                            <p:strVal val="#ppt_h+1"/>
                                          </p:val>
                                        </p:tav>
                                        <p:tav tm="100000">
                                          <p:val>
                                            <p:strVal val="#ppt_y"/>
                                          </p:val>
                                        </p:tav>
                                      </p:tavLst>
                                    </p:anim>
                                    <p:animEffect transition="in" filter="fade">
                                      <p:cBhvr additive="repl">
                                        <p:cTn id="11" dur="500"/>
                                        <p:tgtEl>
                                          <p:spTgt spid="246">
                                            <p:txEl>
                                              <p:pRg st="2" end="57"/>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fill="hold" nodeType="clickEffect">
                                  <p:stCondLst>
                                    <p:cond delay="0"/>
                                  </p:stCondLst>
                                  <p:childTnLst>
                                    <p:set>
                                      <p:cBhvr>
                                        <p:cTn id="15" dur="1" fill="hold">
                                          <p:stCondLst>
                                            <p:cond delay="0"/>
                                          </p:stCondLst>
                                        </p:cTn>
                                        <p:tgtEl>
                                          <p:spTgt spid="246">
                                            <p:txEl>
                                              <p:pRg st="58" end="125"/>
                                            </p:txEl>
                                          </p:spTgt>
                                        </p:tgtEl>
                                        <p:attrNameLst>
                                          <p:attrName>style.visibility</p:attrName>
                                        </p:attrNameLst>
                                      </p:cBhvr>
                                      <p:to>
                                        <p:strVal val="visible"/>
                                      </p:to>
                                    </p:set>
                                    <p:anim calcmode="lin" valueType="num">
                                      <p:cBhvr additive="repl">
                                        <p:cTn id="16" dur="500" fill="hold"/>
                                        <p:tgtEl>
                                          <p:spTgt spid="246">
                                            <p:txEl>
                                              <p:pRg st="58" end="125"/>
                                            </p:txEl>
                                          </p:spTgt>
                                        </p:tgtEl>
                                        <p:attrNameLst>
                                          <p:attrName/>
                                        </p:attrNameLst>
                                      </p:cBhvr>
                                      <p:tavLst>
                                        <p:tav tm="0">
                                          <p:val>
                                            <p:strVal val="#ppt_w*2.5"/>
                                          </p:val>
                                        </p:tav>
                                        <p:tav tm="100000">
                                          <p:val>
                                            <p:strVal val="#ppt_w"/>
                                          </p:val>
                                        </p:tav>
                                      </p:tavLst>
                                    </p:anim>
                                    <p:anim calcmode="lin" valueType="num">
                                      <p:cBhvr additive="repl">
                                        <p:cTn id="17" dur="500" fill="hold"/>
                                        <p:tgtEl>
                                          <p:spTgt spid="246">
                                            <p:txEl>
                                              <p:pRg st="58" end="125"/>
                                            </p:txEl>
                                          </p:spTgt>
                                        </p:tgtEl>
                                        <p:attrNameLst>
                                          <p:attrName/>
                                        </p:attrNameLst>
                                      </p:cBhvr>
                                      <p:tavLst>
                                        <p:tav tm="0">
                                          <p:val>
                                            <p:strVal val="#ppt_h*0.01"/>
                                          </p:val>
                                        </p:tav>
                                        <p:tav tm="100000">
                                          <p:val>
                                            <p:strVal val="#ppt_h"/>
                                          </p:val>
                                        </p:tav>
                                      </p:tavLst>
                                    </p:anim>
                                    <p:anim calcmode="lin" valueType="num">
                                      <p:cBhvr additive="repl">
                                        <p:cTn id="18" dur="500" fill="hold"/>
                                        <p:tgtEl>
                                          <p:spTgt spid="246">
                                            <p:txEl>
                                              <p:pRg st="58" end="125"/>
                                            </p:txEl>
                                          </p:spTgt>
                                        </p:tgtEl>
                                        <p:attrNameLst>
                                          <p:attrName>ppt_x</p:attrName>
                                        </p:attrNameLst>
                                      </p:cBhvr>
                                      <p:tavLst>
                                        <p:tav tm="0">
                                          <p:val>
                                            <p:strVal val="#ppt_x"/>
                                          </p:val>
                                        </p:tav>
                                        <p:tav tm="100000">
                                          <p:val>
                                            <p:strVal val="#ppt_x"/>
                                          </p:val>
                                        </p:tav>
                                      </p:tavLst>
                                    </p:anim>
                                    <p:anim calcmode="lin" valueType="num">
                                      <p:cBhvr additive="repl">
                                        <p:cTn id="19" dur="500" fill="hold"/>
                                        <p:tgtEl>
                                          <p:spTgt spid="246">
                                            <p:txEl>
                                              <p:pRg st="58" end="125"/>
                                            </p:txEl>
                                          </p:spTgt>
                                        </p:tgtEl>
                                        <p:attrNameLst>
                                          <p:attrName>ppt_y</p:attrName>
                                        </p:attrNameLst>
                                      </p:cBhvr>
                                      <p:tavLst>
                                        <p:tav tm="0">
                                          <p:val>
                                            <p:strVal val="#ppt_h+1"/>
                                          </p:val>
                                        </p:tav>
                                        <p:tav tm="100000">
                                          <p:val>
                                            <p:strVal val="#ppt_y"/>
                                          </p:val>
                                        </p:tav>
                                      </p:tavLst>
                                    </p:anim>
                                    <p:animEffect transition="in" filter="fade">
                                      <p:cBhvr additive="repl">
                                        <p:cTn id="20" dur="500"/>
                                        <p:tgtEl>
                                          <p:spTgt spid="246">
                                            <p:txEl>
                                              <p:pRg st="58" end="12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fill="hold" nodeType="clickEffect">
                                  <p:stCondLst>
                                    <p:cond delay="0"/>
                                  </p:stCondLst>
                                  <p:childTnLst>
                                    <p:set>
                                      <p:cBhvr>
                                        <p:cTn id="24" dur="1" fill="hold">
                                          <p:stCondLst>
                                            <p:cond delay="0"/>
                                          </p:stCondLst>
                                        </p:cTn>
                                        <p:tgtEl>
                                          <p:spTgt spid="246">
                                            <p:txEl>
                                              <p:pRg st="126" end="169"/>
                                            </p:txEl>
                                          </p:spTgt>
                                        </p:tgtEl>
                                        <p:attrNameLst>
                                          <p:attrName>style.visibility</p:attrName>
                                        </p:attrNameLst>
                                      </p:cBhvr>
                                      <p:to>
                                        <p:strVal val="visible"/>
                                      </p:to>
                                    </p:set>
                                    <p:anim calcmode="lin" valueType="num">
                                      <p:cBhvr additive="repl">
                                        <p:cTn id="25" dur="500" fill="hold"/>
                                        <p:tgtEl>
                                          <p:spTgt spid="246">
                                            <p:txEl>
                                              <p:pRg st="126" end="169"/>
                                            </p:txEl>
                                          </p:spTgt>
                                        </p:tgtEl>
                                        <p:attrNameLst>
                                          <p:attrName/>
                                        </p:attrNameLst>
                                      </p:cBhvr>
                                      <p:tavLst>
                                        <p:tav tm="0">
                                          <p:val>
                                            <p:strVal val="#ppt_w*2.5"/>
                                          </p:val>
                                        </p:tav>
                                        <p:tav tm="100000">
                                          <p:val>
                                            <p:strVal val="#ppt_w"/>
                                          </p:val>
                                        </p:tav>
                                      </p:tavLst>
                                    </p:anim>
                                    <p:anim calcmode="lin" valueType="num">
                                      <p:cBhvr additive="repl">
                                        <p:cTn id="26" dur="500" fill="hold"/>
                                        <p:tgtEl>
                                          <p:spTgt spid="246">
                                            <p:txEl>
                                              <p:pRg st="126" end="169"/>
                                            </p:txEl>
                                          </p:spTgt>
                                        </p:tgtEl>
                                        <p:attrNameLst>
                                          <p:attrName/>
                                        </p:attrNameLst>
                                      </p:cBhvr>
                                      <p:tavLst>
                                        <p:tav tm="0">
                                          <p:val>
                                            <p:strVal val="#ppt_h*0.01"/>
                                          </p:val>
                                        </p:tav>
                                        <p:tav tm="100000">
                                          <p:val>
                                            <p:strVal val="#ppt_h"/>
                                          </p:val>
                                        </p:tav>
                                      </p:tavLst>
                                    </p:anim>
                                    <p:anim calcmode="lin" valueType="num">
                                      <p:cBhvr additive="repl">
                                        <p:cTn id="27" dur="500" fill="hold"/>
                                        <p:tgtEl>
                                          <p:spTgt spid="246">
                                            <p:txEl>
                                              <p:pRg st="126" end="169"/>
                                            </p:txEl>
                                          </p:spTgt>
                                        </p:tgtEl>
                                        <p:attrNameLst>
                                          <p:attrName>ppt_x</p:attrName>
                                        </p:attrNameLst>
                                      </p:cBhvr>
                                      <p:tavLst>
                                        <p:tav tm="0">
                                          <p:val>
                                            <p:strVal val="#ppt_x"/>
                                          </p:val>
                                        </p:tav>
                                        <p:tav tm="100000">
                                          <p:val>
                                            <p:strVal val="#ppt_x"/>
                                          </p:val>
                                        </p:tav>
                                      </p:tavLst>
                                    </p:anim>
                                    <p:anim calcmode="lin" valueType="num">
                                      <p:cBhvr additive="repl">
                                        <p:cTn id="28" dur="500" fill="hold"/>
                                        <p:tgtEl>
                                          <p:spTgt spid="246">
                                            <p:txEl>
                                              <p:pRg st="126" end="169"/>
                                            </p:txEl>
                                          </p:spTgt>
                                        </p:tgtEl>
                                        <p:attrNameLst>
                                          <p:attrName>ppt_y</p:attrName>
                                        </p:attrNameLst>
                                      </p:cBhvr>
                                      <p:tavLst>
                                        <p:tav tm="0">
                                          <p:val>
                                            <p:strVal val="#ppt_h+1"/>
                                          </p:val>
                                        </p:tav>
                                        <p:tav tm="100000">
                                          <p:val>
                                            <p:strVal val="#ppt_y"/>
                                          </p:val>
                                        </p:tav>
                                      </p:tavLst>
                                    </p:anim>
                                    <p:animEffect transition="in" filter="fade">
                                      <p:cBhvr additive="repl">
                                        <p:cTn id="29" dur="500"/>
                                        <p:tgtEl>
                                          <p:spTgt spid="246">
                                            <p:txEl>
                                              <p:pRg st="126" end="16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TextShape 2"/>
          <p:cNvSpPr txBox="1"/>
          <p:nvPr/>
        </p:nvSpPr>
        <p:spPr>
          <a:xfrm>
            <a:off x="4361760" y="1026360"/>
            <a:ext cx="456840" cy="441000"/>
          </a:xfrm>
          <a:prstGeom prst="rect">
            <a:avLst/>
          </a:prstGeom>
          <a:noFill/>
          <a:ln>
            <a:noFill/>
          </a:ln>
        </p:spPr>
        <p:txBody>
          <a:bodyPr lIns="45720" tIns="45000" rIns="45720" bIns="45000" anchor="ctr"/>
          <a:lstStyle/>
          <a:p>
            <a:endParaRPr lang="tr-TR" sz="2400" b="0" strike="noStrike" spc="-1">
              <a:solidFill>
                <a:srgbClr val="000000"/>
              </a:solidFill>
              <a:uFill>
                <a:solidFill>
                  <a:srgbClr val="FFFFFF"/>
                </a:solidFill>
              </a:uFill>
              <a:latin typeface="Times New Roman"/>
            </a:endParaRPr>
          </a:p>
        </p:txBody>
      </p:sp>
      <p:sp>
        <p:nvSpPr>
          <p:cNvPr id="249" name="TextShape 3"/>
          <p:cNvSpPr txBox="1"/>
          <p:nvPr/>
        </p:nvSpPr>
        <p:spPr>
          <a:xfrm>
            <a:off x="143689" y="666207"/>
            <a:ext cx="7759339" cy="6104314"/>
          </a:xfrm>
          <a:prstGeom prst="rect">
            <a:avLst/>
          </a:prstGeom>
          <a:solidFill>
            <a:srgbClr val="F6E0DB"/>
          </a:solidFill>
          <a:ln>
            <a:noFill/>
          </a:ln>
        </p:spPr>
        <p:txBody>
          <a:bodyPr lIns="90000" tIns="45000" rIns="90000" bIns="45000" anchor="ctr"/>
          <a:lstStyle/>
          <a:p>
            <a:pPr marL="274320" indent="-273960">
              <a:lnSpc>
                <a:spcPct val="150000"/>
              </a:lnSpc>
              <a:buClr>
                <a:srgbClr val="D16349"/>
              </a:buClr>
              <a:buFont typeface="Wingdings" charset="2"/>
              <a:buChar char=""/>
            </a:pPr>
            <a:r>
              <a:rPr lang="tr-TR" sz="2400" b="0" strike="noStrike" spc="-1" dirty="0">
                <a:solidFill>
                  <a:srgbClr val="000000"/>
                </a:solidFill>
                <a:uFill>
                  <a:solidFill>
                    <a:srgbClr val="FFFFFF"/>
                  </a:solidFill>
                </a:uFill>
                <a:latin typeface="Albertus"/>
              </a:rPr>
              <a:t>Kanama</a:t>
            </a:r>
            <a:endParaRPr lang="tr-TR" sz="2700" b="0" strike="noStrike" spc="-1" dirty="0">
              <a:solidFill>
                <a:srgbClr val="000000"/>
              </a:solidFill>
              <a:uFill>
                <a:solidFill>
                  <a:srgbClr val="FFFFFF"/>
                </a:solidFill>
              </a:uFill>
              <a:latin typeface="Georgia"/>
            </a:endParaRPr>
          </a:p>
          <a:p>
            <a:r>
              <a:rPr lang="tr-TR" sz="2000" b="0" strike="noStrike" spc="-1" dirty="0" err="1">
                <a:solidFill>
                  <a:srgbClr val="000000"/>
                </a:solidFill>
                <a:uFill>
                  <a:solidFill>
                    <a:srgbClr val="FFFFFF"/>
                  </a:solidFill>
                </a:uFill>
                <a:latin typeface="Albertus"/>
              </a:rPr>
              <a:t>Major</a:t>
            </a:r>
            <a:r>
              <a:rPr lang="tr-TR" sz="2000" b="0" strike="noStrike" spc="-1" dirty="0">
                <a:solidFill>
                  <a:srgbClr val="000000"/>
                </a:solidFill>
                <a:uFill>
                  <a:solidFill>
                    <a:srgbClr val="FFFFFF"/>
                  </a:solidFill>
                </a:uFill>
                <a:latin typeface="Albertus"/>
              </a:rPr>
              <a:t> %0.2 – 5.3</a:t>
            </a:r>
            <a:endParaRPr lang="tr-TR" sz="2700" b="0" strike="noStrike" spc="-1" dirty="0">
              <a:solidFill>
                <a:srgbClr val="000000"/>
              </a:solidFill>
              <a:uFill>
                <a:solidFill>
                  <a:srgbClr val="FFFFFF"/>
                </a:solidFill>
              </a:uFill>
              <a:latin typeface="Georgia"/>
            </a:endParaRPr>
          </a:p>
          <a:p>
            <a:r>
              <a:rPr lang="tr-TR" sz="2000" b="0" strike="noStrike" spc="-1" dirty="0">
                <a:solidFill>
                  <a:srgbClr val="000000"/>
                </a:solidFill>
                <a:uFill>
                  <a:solidFill>
                    <a:srgbClr val="FFFFFF"/>
                  </a:solidFill>
                </a:uFill>
                <a:latin typeface="Albertus"/>
              </a:rPr>
              <a:t>Ölümle sonlanan kanama %0.8</a:t>
            </a:r>
            <a:endParaRPr lang="tr-TR" sz="2700" b="0" strike="noStrike" spc="-1" dirty="0">
              <a:solidFill>
                <a:srgbClr val="000000"/>
              </a:solidFill>
              <a:uFill>
                <a:solidFill>
                  <a:srgbClr val="FFFFFF"/>
                </a:solidFill>
              </a:uFill>
              <a:latin typeface="Georgia"/>
            </a:endParaRPr>
          </a:p>
          <a:p>
            <a:pPr marL="274320" indent="-273960">
              <a:lnSpc>
                <a:spcPct val="150000"/>
              </a:lnSpc>
              <a:buClr>
                <a:srgbClr val="D16349"/>
              </a:buClr>
              <a:buFont typeface="Wingdings" charset="2"/>
              <a:buChar char=""/>
            </a:pPr>
            <a:r>
              <a:rPr lang="tr-TR" sz="2400" b="0" strike="noStrike" spc="-1" dirty="0" err="1">
                <a:solidFill>
                  <a:srgbClr val="000000"/>
                </a:solidFill>
                <a:uFill>
                  <a:solidFill>
                    <a:srgbClr val="FFFFFF"/>
                  </a:solidFill>
                </a:uFill>
                <a:latin typeface="Albertus"/>
              </a:rPr>
              <a:t>Trombositopeni</a:t>
            </a:r>
            <a:endParaRPr lang="tr-TR" sz="2700" b="0" strike="noStrike" spc="-1" dirty="0">
              <a:solidFill>
                <a:srgbClr val="000000"/>
              </a:solidFill>
              <a:uFill>
                <a:solidFill>
                  <a:srgbClr val="FFFFFF"/>
                </a:solidFill>
              </a:uFill>
              <a:latin typeface="Georgia"/>
            </a:endParaRPr>
          </a:p>
          <a:p>
            <a:r>
              <a:rPr lang="tr-TR" sz="2000" b="0" strike="noStrike" spc="-1" dirty="0">
                <a:solidFill>
                  <a:srgbClr val="000000"/>
                </a:solidFill>
                <a:uFill>
                  <a:solidFill>
                    <a:srgbClr val="FFFFFF"/>
                  </a:solidFill>
                </a:uFill>
                <a:latin typeface="Albertus"/>
              </a:rPr>
              <a:t>5–14 günden sonra ortaya çıkar</a:t>
            </a:r>
            <a:endParaRPr lang="tr-TR" sz="2700" b="0" strike="noStrike" spc="-1" dirty="0">
              <a:solidFill>
                <a:srgbClr val="000000"/>
              </a:solidFill>
              <a:uFill>
                <a:solidFill>
                  <a:srgbClr val="FFFFFF"/>
                </a:solidFill>
              </a:uFill>
              <a:latin typeface="Georgia"/>
            </a:endParaRPr>
          </a:p>
          <a:p>
            <a:r>
              <a:rPr lang="tr-TR" sz="2000" b="0" strike="noStrike" spc="-1" dirty="0">
                <a:solidFill>
                  <a:srgbClr val="000000"/>
                </a:solidFill>
                <a:uFill>
                  <a:solidFill>
                    <a:srgbClr val="FFFFFF"/>
                  </a:solidFill>
                </a:uFill>
                <a:latin typeface="Albertus"/>
              </a:rPr>
              <a:t>Erken görülen iyi </a:t>
            </a:r>
            <a:r>
              <a:rPr lang="tr-TR" sz="2000" b="0" strike="noStrike" spc="-1" dirty="0" err="1">
                <a:solidFill>
                  <a:srgbClr val="000000"/>
                </a:solidFill>
                <a:uFill>
                  <a:solidFill>
                    <a:srgbClr val="FFFFFF"/>
                  </a:solidFill>
                </a:uFill>
                <a:latin typeface="Albertus"/>
              </a:rPr>
              <a:t>prognoza</a:t>
            </a:r>
            <a:r>
              <a:rPr lang="tr-TR" sz="2000" b="0" strike="noStrike" spc="-1" dirty="0">
                <a:solidFill>
                  <a:srgbClr val="000000"/>
                </a:solidFill>
                <a:uFill>
                  <a:solidFill>
                    <a:srgbClr val="FFFFFF"/>
                  </a:solidFill>
                </a:uFill>
                <a:latin typeface="Albertus"/>
              </a:rPr>
              <a:t> sahip</a:t>
            </a:r>
            <a:endParaRPr lang="tr-TR" sz="2700" b="0" strike="noStrike" spc="-1" dirty="0">
              <a:solidFill>
                <a:srgbClr val="000000"/>
              </a:solidFill>
              <a:uFill>
                <a:solidFill>
                  <a:srgbClr val="FFFFFF"/>
                </a:solidFill>
              </a:uFill>
              <a:latin typeface="Georgia"/>
            </a:endParaRPr>
          </a:p>
          <a:p>
            <a:r>
              <a:rPr lang="tr-TR" sz="2000" b="0" strike="noStrike" spc="-1" dirty="0">
                <a:solidFill>
                  <a:srgbClr val="000000"/>
                </a:solidFill>
                <a:uFill>
                  <a:solidFill>
                    <a:srgbClr val="FFFFFF"/>
                  </a:solidFill>
                </a:uFill>
                <a:latin typeface="Albertus"/>
              </a:rPr>
              <a:t>HIT </a:t>
            </a:r>
            <a:r>
              <a:rPr lang="tr-TR" sz="2000" b="0" strike="noStrike" spc="-1" dirty="0" err="1">
                <a:solidFill>
                  <a:srgbClr val="000000"/>
                </a:solidFill>
                <a:uFill>
                  <a:solidFill>
                    <a:srgbClr val="FFFFFF"/>
                  </a:solidFill>
                </a:uFill>
                <a:latin typeface="Albertus"/>
              </a:rPr>
              <a:t>IgG</a:t>
            </a:r>
            <a:r>
              <a:rPr lang="tr-TR" sz="2000" b="0" strike="noStrike" spc="-1" dirty="0">
                <a:solidFill>
                  <a:srgbClr val="000000"/>
                </a:solidFill>
                <a:uFill>
                  <a:solidFill>
                    <a:srgbClr val="FFFFFF"/>
                  </a:solidFill>
                </a:uFill>
                <a:latin typeface="Albertus"/>
              </a:rPr>
              <a:t> ilişkili </a:t>
            </a:r>
            <a:r>
              <a:rPr lang="tr-TR" sz="2000" b="0" strike="noStrike" spc="-1" dirty="0" err="1">
                <a:solidFill>
                  <a:srgbClr val="000000"/>
                </a:solidFill>
                <a:uFill>
                  <a:solidFill>
                    <a:srgbClr val="FFFFFF"/>
                  </a:solidFill>
                </a:uFill>
                <a:latin typeface="Albertus"/>
              </a:rPr>
              <a:t>immün</a:t>
            </a:r>
            <a:r>
              <a:rPr lang="tr-TR" sz="2000" b="0" strike="noStrike" spc="-1" dirty="0">
                <a:solidFill>
                  <a:srgbClr val="000000"/>
                </a:solidFill>
                <a:uFill>
                  <a:solidFill>
                    <a:srgbClr val="FFFFFF"/>
                  </a:solidFill>
                </a:uFill>
                <a:latin typeface="Albertus"/>
              </a:rPr>
              <a:t> tip (%0 –2.8)</a:t>
            </a:r>
            <a:endParaRPr lang="tr-TR" sz="2700" b="0" strike="noStrike" spc="-1" dirty="0">
              <a:solidFill>
                <a:srgbClr val="000000"/>
              </a:solidFill>
              <a:uFill>
                <a:solidFill>
                  <a:srgbClr val="FFFFFF"/>
                </a:solidFill>
              </a:uFill>
              <a:latin typeface="Georgia"/>
            </a:endParaRPr>
          </a:p>
          <a:p>
            <a:r>
              <a:rPr lang="tr-TR" sz="2000" b="0" strike="noStrike" spc="-1" dirty="0">
                <a:solidFill>
                  <a:srgbClr val="000000"/>
                </a:solidFill>
                <a:uFill>
                  <a:solidFill>
                    <a:srgbClr val="FFFFFF"/>
                  </a:solidFill>
                </a:uFill>
                <a:latin typeface="Albertus"/>
              </a:rPr>
              <a:t>Cilt nekrozu</a:t>
            </a:r>
            <a:endParaRPr lang="tr-TR" sz="2700" b="0" strike="noStrike" spc="-1" dirty="0">
              <a:solidFill>
                <a:srgbClr val="000000"/>
              </a:solidFill>
              <a:uFill>
                <a:solidFill>
                  <a:srgbClr val="FFFFFF"/>
                </a:solidFill>
              </a:uFill>
              <a:latin typeface="Georgia"/>
            </a:endParaRPr>
          </a:p>
          <a:p>
            <a:pPr marL="274320" indent="-273960">
              <a:lnSpc>
                <a:spcPct val="150000"/>
              </a:lnSpc>
              <a:buClr>
                <a:srgbClr val="D16349"/>
              </a:buClr>
              <a:buFont typeface="Wingdings" charset="2"/>
              <a:buChar char=""/>
            </a:pPr>
            <a:r>
              <a:rPr lang="tr-TR" sz="1800" b="0" strike="noStrike" spc="-1" dirty="0" err="1">
                <a:solidFill>
                  <a:srgbClr val="000000"/>
                </a:solidFill>
                <a:uFill>
                  <a:solidFill>
                    <a:srgbClr val="FFFFFF"/>
                  </a:solidFill>
                </a:uFill>
                <a:latin typeface="Albertus"/>
              </a:rPr>
              <a:t>Alopesi</a:t>
            </a:r>
            <a:endParaRPr lang="tr-TR" sz="2700" b="0" strike="noStrike" spc="-1" dirty="0">
              <a:solidFill>
                <a:srgbClr val="000000"/>
              </a:solidFill>
              <a:uFill>
                <a:solidFill>
                  <a:srgbClr val="FFFFFF"/>
                </a:solidFill>
              </a:uFill>
              <a:latin typeface="Georgia"/>
            </a:endParaRPr>
          </a:p>
          <a:p>
            <a:pPr marL="274320" indent="-273960">
              <a:lnSpc>
                <a:spcPct val="150000"/>
              </a:lnSpc>
              <a:buClr>
                <a:srgbClr val="D16349"/>
              </a:buClr>
              <a:buFont typeface="Wingdings" charset="2"/>
              <a:buChar char=""/>
            </a:pPr>
            <a:r>
              <a:rPr lang="tr-TR" sz="1800" b="0" strike="noStrike" spc="-1" dirty="0" err="1">
                <a:solidFill>
                  <a:srgbClr val="000000"/>
                </a:solidFill>
                <a:uFill>
                  <a:solidFill>
                    <a:srgbClr val="FFFFFF"/>
                  </a:solidFill>
                </a:uFill>
                <a:latin typeface="Albertus"/>
              </a:rPr>
              <a:t>Allerjik</a:t>
            </a:r>
            <a:r>
              <a:rPr lang="tr-TR" sz="1800" b="0" strike="noStrike" spc="-1" dirty="0">
                <a:solidFill>
                  <a:srgbClr val="000000"/>
                </a:solidFill>
                <a:uFill>
                  <a:solidFill>
                    <a:srgbClr val="FFFFFF"/>
                  </a:solidFill>
                </a:uFill>
                <a:latin typeface="Albertus"/>
              </a:rPr>
              <a:t> reaksiyonlar</a:t>
            </a:r>
            <a:endParaRPr lang="tr-TR" sz="2700" b="0" strike="noStrike" spc="-1" dirty="0">
              <a:solidFill>
                <a:srgbClr val="000000"/>
              </a:solidFill>
              <a:uFill>
                <a:solidFill>
                  <a:srgbClr val="FFFFFF"/>
                </a:solidFill>
              </a:uFill>
              <a:latin typeface="Georgia"/>
            </a:endParaRPr>
          </a:p>
        </p:txBody>
      </p:sp>
      <p:sp>
        <p:nvSpPr>
          <p:cNvPr id="250" name="CustomShape 4"/>
          <p:cNvSpPr/>
          <p:nvPr/>
        </p:nvSpPr>
        <p:spPr>
          <a:xfrm>
            <a:off x="143689" y="143690"/>
            <a:ext cx="8928311" cy="882669"/>
          </a:xfrm>
          <a:prstGeom prst="rect">
            <a:avLst/>
          </a:prstGeom>
          <a:ln>
            <a:round/>
          </a:ln>
          <a:effectLst>
            <a:outerShdw blurRad="50800" dist="25400" dir="5400000" rotWithShape="0">
              <a:srgbClr val="000000">
                <a:alpha val="35000"/>
              </a:srgbClr>
            </a:outerShdw>
          </a:effectLst>
        </p:spPr>
        <p:style>
          <a:lnRef idx="3">
            <a:schemeClr val="lt1"/>
          </a:lnRef>
          <a:fillRef idx="1">
            <a:schemeClr val="accent3"/>
          </a:fillRef>
          <a:effectRef idx="1">
            <a:schemeClr val="accent3"/>
          </a:effectRef>
          <a:fontRef idx="minor"/>
        </p:style>
        <p:txBody>
          <a:bodyPr wrap="none" lIns="90000" tIns="45000" rIns="90000" bIns="45000"/>
          <a:lstStyle/>
          <a:p>
            <a:pPr marL="609480" indent="-609120">
              <a:lnSpc>
                <a:spcPct val="130000"/>
              </a:lnSpc>
            </a:pPr>
            <a:r>
              <a:rPr lang="tr-TR" sz="2800" b="0" strike="noStrike" spc="-1" dirty="0" err="1">
                <a:solidFill>
                  <a:srgbClr val="FFFFFF"/>
                </a:solidFill>
                <a:uFill>
                  <a:solidFill>
                    <a:srgbClr val="FFFFFF"/>
                  </a:solidFill>
                </a:uFill>
                <a:latin typeface="Albertus"/>
              </a:rPr>
              <a:t>Heparin</a:t>
            </a:r>
            <a:r>
              <a:rPr lang="tr-TR" sz="2800" b="0" strike="noStrike" spc="-1" dirty="0">
                <a:solidFill>
                  <a:srgbClr val="FFFFFF"/>
                </a:solidFill>
                <a:uFill>
                  <a:solidFill>
                    <a:srgbClr val="FFFFFF"/>
                  </a:solidFill>
                </a:uFill>
                <a:latin typeface="Albertus"/>
              </a:rPr>
              <a:t> kullanımına bağlı komplikasyonlar;</a:t>
            </a:r>
            <a:endParaRPr lang="tr-TR" sz="1800" b="0" strike="noStrike" spc="-1" dirty="0">
              <a:solidFill>
                <a:srgbClr val="000000"/>
              </a:solidFill>
              <a:uFill>
                <a:solidFill>
                  <a:srgbClr val="FFFFFF"/>
                </a:solidFill>
              </a:uFill>
              <a:latin typeface="Arial"/>
            </a:endParaRPr>
          </a:p>
        </p:txBody>
      </p:sp>
      <p:pic>
        <p:nvPicPr>
          <p:cNvPr id="251" name="Picture 2"/>
          <p:cNvPicPr/>
          <p:nvPr/>
        </p:nvPicPr>
        <p:blipFill>
          <a:blip r:embed="rId3"/>
          <a:stretch/>
        </p:blipFill>
        <p:spPr>
          <a:xfrm>
            <a:off x="5581800" y="1000080"/>
            <a:ext cx="3490560" cy="1642680"/>
          </a:xfrm>
          <a:prstGeom prst="rect">
            <a:avLst/>
          </a:prstGeom>
          <a:ln w="9360">
            <a:noFill/>
          </a:ln>
        </p:spPr>
      </p:pic>
      <p:pic>
        <p:nvPicPr>
          <p:cNvPr id="252" name="Picture 3"/>
          <p:cNvPicPr/>
          <p:nvPr/>
        </p:nvPicPr>
        <p:blipFill>
          <a:blip r:embed="rId4"/>
          <a:stretch/>
        </p:blipFill>
        <p:spPr>
          <a:xfrm>
            <a:off x="5576760" y="2660399"/>
            <a:ext cx="3495240" cy="1839961"/>
          </a:xfrm>
          <a:prstGeom prst="rect">
            <a:avLst/>
          </a:prstGeom>
          <a:ln w="9360">
            <a:noFill/>
          </a:ln>
        </p:spPr>
      </p:pic>
      <p:pic>
        <p:nvPicPr>
          <p:cNvPr id="253" name="Picture 4"/>
          <p:cNvPicPr/>
          <p:nvPr/>
        </p:nvPicPr>
        <p:blipFill>
          <a:blip r:embed="rId5"/>
          <a:stretch/>
        </p:blipFill>
        <p:spPr>
          <a:xfrm>
            <a:off x="5572080" y="4517999"/>
            <a:ext cx="3499920" cy="2252521"/>
          </a:xfrm>
          <a:prstGeom prst="rect">
            <a:avLst/>
          </a:prstGeom>
          <a:ln w="9360">
            <a:noFill/>
          </a:ln>
        </p:spPr>
      </p:pic>
    </p:spTree>
  </p:cSld>
  <p:clrMapOvr>
    <a:masterClrMapping/>
  </p:clrMapOvr>
  <p:transition spd="med">
    <p:wheel spokes="1"/>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TextShape 1"/>
          <p:cNvSpPr txBox="1"/>
          <p:nvPr/>
        </p:nvSpPr>
        <p:spPr>
          <a:xfrm>
            <a:off x="4361760" y="1026360"/>
            <a:ext cx="456840" cy="441000"/>
          </a:xfrm>
          <a:prstGeom prst="rect">
            <a:avLst/>
          </a:prstGeom>
          <a:noFill/>
          <a:ln>
            <a:noFill/>
          </a:ln>
        </p:spPr>
        <p:txBody>
          <a:bodyPr lIns="45720" tIns="45000" rIns="45720" bIns="45000" anchor="ctr"/>
          <a:lstStyle/>
          <a:p>
            <a:endParaRPr lang="tr-TR" sz="2400" b="0" strike="noStrike" spc="-1">
              <a:solidFill>
                <a:srgbClr val="000000"/>
              </a:solidFill>
              <a:uFill>
                <a:solidFill>
                  <a:srgbClr val="FFFFFF"/>
                </a:solidFill>
              </a:uFill>
              <a:latin typeface="Times New Roman"/>
            </a:endParaRPr>
          </a:p>
        </p:txBody>
      </p:sp>
      <p:sp>
        <p:nvSpPr>
          <p:cNvPr id="255" name="TextShape 2"/>
          <p:cNvSpPr txBox="1"/>
          <p:nvPr/>
        </p:nvSpPr>
        <p:spPr>
          <a:xfrm>
            <a:off x="117567" y="143691"/>
            <a:ext cx="5246434" cy="6531429"/>
          </a:xfrm>
          <a:prstGeom prst="rect">
            <a:avLst/>
          </a:prstGeom>
          <a:solidFill>
            <a:srgbClr val="C4C4C4"/>
          </a:solidFill>
          <a:ln w="9360">
            <a:solidFill>
              <a:srgbClr val="000000"/>
            </a:solidFill>
            <a:round/>
          </a:ln>
        </p:spPr>
        <p:txBody>
          <a:bodyPr lIns="90000" tIns="45000" rIns="90000" bIns="45000" anchor="ctr"/>
          <a:lstStyle/>
          <a:p>
            <a:pPr marL="274320" indent="-273960" algn="ctr">
              <a:lnSpc>
                <a:spcPct val="150000"/>
              </a:lnSpc>
              <a:buClr>
                <a:srgbClr val="D16349"/>
              </a:buClr>
              <a:buSzPct val="85000"/>
              <a:buFont typeface="Wingdings" charset="2"/>
              <a:buChar char=""/>
            </a:pPr>
            <a:r>
              <a:rPr lang="tr-TR" sz="2160" b="0" strike="noStrike" spc="-1" dirty="0" err="1">
                <a:solidFill>
                  <a:srgbClr val="000000"/>
                </a:solidFill>
                <a:uFill>
                  <a:solidFill>
                    <a:srgbClr val="FFFFFF"/>
                  </a:solidFill>
                </a:uFill>
                <a:latin typeface="Albertus"/>
              </a:rPr>
              <a:t>Heparinin</a:t>
            </a:r>
            <a:r>
              <a:rPr lang="tr-TR" sz="2160" b="0" strike="noStrike" spc="-1" dirty="0">
                <a:solidFill>
                  <a:srgbClr val="000000"/>
                </a:solidFill>
                <a:uFill>
                  <a:solidFill>
                    <a:srgbClr val="FFFFFF"/>
                  </a:solidFill>
                </a:uFill>
                <a:latin typeface="Albertus"/>
              </a:rPr>
              <a:t> </a:t>
            </a:r>
            <a:r>
              <a:rPr lang="tr-TR" sz="2160" b="0" strike="noStrike" spc="-1" dirty="0" err="1">
                <a:solidFill>
                  <a:srgbClr val="000000"/>
                </a:solidFill>
                <a:uFill>
                  <a:solidFill>
                    <a:srgbClr val="FFFFFF"/>
                  </a:solidFill>
                </a:uFill>
                <a:latin typeface="Albertus"/>
              </a:rPr>
              <a:t>antikoagulan</a:t>
            </a:r>
            <a:r>
              <a:rPr lang="tr-TR" sz="2160" b="0" strike="noStrike" spc="-1" dirty="0">
                <a:solidFill>
                  <a:srgbClr val="000000"/>
                </a:solidFill>
                <a:uFill>
                  <a:solidFill>
                    <a:srgbClr val="FFFFFF"/>
                  </a:solidFill>
                </a:uFill>
                <a:latin typeface="Albertus"/>
              </a:rPr>
              <a:t> etkisi normal plazma ile </a:t>
            </a:r>
            <a:r>
              <a:rPr lang="tr-TR" sz="2160" b="1" strike="noStrike" spc="-1" dirty="0">
                <a:solidFill>
                  <a:srgbClr val="000000"/>
                </a:solidFill>
                <a:uFill>
                  <a:solidFill>
                    <a:srgbClr val="FFFFFF"/>
                  </a:solidFill>
                </a:uFill>
                <a:latin typeface="Albertus"/>
              </a:rPr>
              <a:t>kısa sürede </a:t>
            </a:r>
            <a:r>
              <a:rPr lang="tr-TR" sz="2160" b="1" strike="noStrike" spc="-1" dirty="0">
                <a:solidFill>
                  <a:srgbClr val="FF0000"/>
                </a:solidFill>
                <a:uFill>
                  <a:solidFill>
                    <a:srgbClr val="FFFFFF"/>
                  </a:solidFill>
                </a:uFill>
                <a:latin typeface="Albertus"/>
              </a:rPr>
              <a:t>nötralize edildiğinden</a:t>
            </a:r>
            <a:r>
              <a:rPr lang="tr-TR" sz="2160" b="1" strike="noStrike" spc="-1" dirty="0">
                <a:solidFill>
                  <a:srgbClr val="000000"/>
                </a:solidFill>
                <a:uFill>
                  <a:solidFill>
                    <a:srgbClr val="FFFFFF"/>
                  </a:solidFill>
                </a:uFill>
                <a:latin typeface="Albertus"/>
              </a:rPr>
              <a:t>, </a:t>
            </a:r>
            <a:r>
              <a:rPr lang="tr-TR" sz="2160" b="0" strike="noStrike" spc="-1" dirty="0" err="1">
                <a:solidFill>
                  <a:srgbClr val="000000"/>
                </a:solidFill>
                <a:uFill>
                  <a:solidFill>
                    <a:srgbClr val="FFFFFF"/>
                  </a:solidFill>
                </a:uFill>
                <a:latin typeface="Albertus"/>
              </a:rPr>
              <a:t>heparin</a:t>
            </a:r>
            <a:r>
              <a:rPr lang="tr-TR" sz="2160" b="0" strike="noStrike" spc="-1" dirty="0">
                <a:solidFill>
                  <a:srgbClr val="000000"/>
                </a:solidFill>
                <a:uFill>
                  <a:solidFill>
                    <a:srgbClr val="FFFFFF"/>
                  </a:solidFill>
                </a:uFill>
                <a:latin typeface="Albertus"/>
              </a:rPr>
              <a:t> ile hazırlanan kan </a:t>
            </a:r>
            <a:r>
              <a:rPr lang="tr-TR" sz="2160" b="0" strike="noStrike" spc="-1" dirty="0" err="1">
                <a:solidFill>
                  <a:srgbClr val="000000"/>
                </a:solidFill>
                <a:uFill>
                  <a:solidFill>
                    <a:srgbClr val="FFFFFF"/>
                  </a:solidFill>
                </a:uFill>
                <a:latin typeface="Albertus"/>
              </a:rPr>
              <a:t>komponentlerinin</a:t>
            </a:r>
            <a:r>
              <a:rPr lang="tr-TR" sz="2160" b="0" strike="noStrike" spc="-1" dirty="0">
                <a:solidFill>
                  <a:srgbClr val="000000"/>
                </a:solidFill>
                <a:uFill>
                  <a:solidFill>
                    <a:srgbClr val="FFFFFF"/>
                  </a:solidFill>
                </a:uFill>
                <a:latin typeface="Albertus"/>
              </a:rPr>
              <a:t> en geç 24 saat içerisinde kullanılması gerekir. Bu nedenle, bağışçı </a:t>
            </a:r>
            <a:r>
              <a:rPr lang="tr-TR" sz="2160" b="0" strike="noStrike" spc="-1" dirty="0" err="1">
                <a:solidFill>
                  <a:srgbClr val="000000"/>
                </a:solidFill>
                <a:uFill>
                  <a:solidFill>
                    <a:srgbClr val="FFFFFF"/>
                  </a:solidFill>
                </a:uFill>
                <a:latin typeface="Albertus"/>
              </a:rPr>
              <a:t>aferezi</a:t>
            </a:r>
            <a:r>
              <a:rPr lang="tr-TR" sz="2160" b="0" strike="noStrike" spc="-1" dirty="0">
                <a:solidFill>
                  <a:srgbClr val="000000"/>
                </a:solidFill>
                <a:uFill>
                  <a:solidFill>
                    <a:srgbClr val="FFFFFF"/>
                  </a:solidFill>
                </a:uFill>
                <a:latin typeface="Albertus"/>
              </a:rPr>
              <a:t> (</a:t>
            </a:r>
            <a:r>
              <a:rPr lang="tr-TR" sz="2160" b="0" strike="noStrike" spc="-1" dirty="0" err="1">
                <a:solidFill>
                  <a:srgbClr val="000000"/>
                </a:solidFill>
                <a:uFill>
                  <a:solidFill>
                    <a:srgbClr val="FFFFFF"/>
                  </a:solidFill>
                </a:uFill>
                <a:latin typeface="Albertus"/>
              </a:rPr>
              <a:t>donör</a:t>
            </a:r>
            <a:r>
              <a:rPr lang="tr-TR" sz="2160" b="0" strike="noStrike" spc="-1" dirty="0">
                <a:solidFill>
                  <a:srgbClr val="000000"/>
                </a:solidFill>
                <a:uFill>
                  <a:solidFill>
                    <a:srgbClr val="FFFFFF"/>
                  </a:solidFill>
                </a:uFill>
                <a:latin typeface="Albertus"/>
              </a:rPr>
              <a:t> </a:t>
            </a:r>
            <a:r>
              <a:rPr lang="tr-TR" sz="2160" b="0" strike="noStrike" spc="-1" dirty="0" err="1">
                <a:solidFill>
                  <a:srgbClr val="000000"/>
                </a:solidFill>
                <a:uFill>
                  <a:solidFill>
                    <a:srgbClr val="FFFFFF"/>
                  </a:solidFill>
                </a:uFill>
                <a:latin typeface="Albertus"/>
              </a:rPr>
              <a:t>aferezi</a:t>
            </a:r>
            <a:r>
              <a:rPr lang="tr-TR" sz="2160" b="0" strike="noStrike" spc="-1" dirty="0">
                <a:solidFill>
                  <a:srgbClr val="000000"/>
                </a:solidFill>
                <a:uFill>
                  <a:solidFill>
                    <a:srgbClr val="FFFFFF"/>
                  </a:solidFill>
                </a:uFill>
                <a:latin typeface="Albertus"/>
              </a:rPr>
              <a:t>) işlemlerinde tek başına kullanılmamalıdır.</a:t>
            </a:r>
            <a:endParaRPr lang="tr-TR" sz="2700" b="0" strike="noStrike" spc="-1" dirty="0">
              <a:solidFill>
                <a:srgbClr val="000000"/>
              </a:solidFill>
              <a:uFill>
                <a:solidFill>
                  <a:srgbClr val="FFFFFF"/>
                </a:solidFill>
              </a:uFill>
              <a:latin typeface="Georgia"/>
            </a:endParaRPr>
          </a:p>
        </p:txBody>
      </p:sp>
      <p:pic>
        <p:nvPicPr>
          <p:cNvPr id="256" name="Picture 2"/>
          <p:cNvPicPr/>
          <p:nvPr/>
        </p:nvPicPr>
        <p:blipFill>
          <a:blip r:embed="rId2"/>
          <a:stretch/>
        </p:blipFill>
        <p:spPr>
          <a:xfrm>
            <a:off x="5363999" y="143691"/>
            <a:ext cx="3636721" cy="6531429"/>
          </a:xfrm>
          <a:prstGeom prst="rect">
            <a:avLst/>
          </a:prstGeom>
          <a:ln>
            <a:solidFill>
              <a:schemeClr val="accent1">
                <a:lumMod val="75000"/>
              </a:schemeClr>
            </a:solidFill>
          </a:ln>
          <a:effectLst>
            <a:outerShdw blurRad="292100" dist="139700" dir="2700000" algn="tl" rotWithShape="0">
              <a:srgbClr val="333333">
                <a:alpha val="65000"/>
              </a:srgbClr>
            </a:outerShdw>
          </a:effectLst>
        </p:spPr>
      </p:pic>
    </p:spTree>
  </p:cSld>
  <p:clrMapOvr>
    <a:masterClrMapping/>
  </p:clrMapOvr>
  <p:transition spd="med">
    <p:wheel spokes="1"/>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TextShape 1"/>
          <p:cNvSpPr txBox="1"/>
          <p:nvPr/>
        </p:nvSpPr>
        <p:spPr>
          <a:xfrm>
            <a:off x="111420" y="142920"/>
            <a:ext cx="8888888" cy="857160"/>
          </a:xfrm>
          <a:prstGeom prst="rect">
            <a:avLst/>
          </a:prstGeom>
          <a:solidFill>
            <a:srgbClr val="EBCCC8"/>
          </a:solidFill>
          <a:ln w="9360">
            <a:solidFill>
              <a:srgbClr val="D16349"/>
            </a:solidFill>
            <a:round/>
          </a:ln>
        </p:spPr>
        <p:txBody>
          <a:bodyPr lIns="90000" tIns="45000" rIns="90000" bIns="45000" anchor="b"/>
          <a:lstStyle/>
          <a:p>
            <a:pPr algn="ctr">
              <a:lnSpc>
                <a:spcPct val="100000"/>
              </a:lnSpc>
            </a:pPr>
            <a:r>
              <a:rPr lang="tr-TR" sz="3200" b="1" strike="noStrike" spc="-1">
                <a:solidFill>
                  <a:srgbClr val="000000"/>
                </a:solidFill>
                <a:uFill>
                  <a:solidFill>
                    <a:srgbClr val="FFFFFF"/>
                  </a:solidFill>
                </a:uFill>
                <a:latin typeface="Albertus"/>
              </a:rPr>
              <a:t>HEPARİN + ACD-A KOMBİNASYONU</a:t>
            </a:r>
            <a:endParaRPr lang="tr-TR" sz="2000" b="0" strike="noStrike" spc="-1">
              <a:solidFill>
                <a:srgbClr val="000000"/>
              </a:solidFill>
              <a:uFill>
                <a:solidFill>
                  <a:srgbClr val="FFFFFF"/>
                </a:solidFill>
              </a:uFill>
              <a:latin typeface="Georgia"/>
            </a:endParaRPr>
          </a:p>
        </p:txBody>
      </p:sp>
      <p:sp>
        <p:nvSpPr>
          <p:cNvPr id="258" name="TextShape 2"/>
          <p:cNvSpPr txBox="1"/>
          <p:nvPr/>
        </p:nvSpPr>
        <p:spPr>
          <a:xfrm>
            <a:off x="4361760" y="1026360"/>
            <a:ext cx="456840" cy="441000"/>
          </a:xfrm>
          <a:prstGeom prst="rect">
            <a:avLst/>
          </a:prstGeom>
          <a:noFill/>
          <a:ln>
            <a:noFill/>
          </a:ln>
        </p:spPr>
        <p:txBody>
          <a:bodyPr lIns="45720" tIns="45000" rIns="45720" bIns="45000" anchor="ctr"/>
          <a:lstStyle/>
          <a:p>
            <a:endParaRPr lang="tr-TR" sz="2400" b="0" strike="noStrike" spc="-1">
              <a:solidFill>
                <a:srgbClr val="000000"/>
              </a:solidFill>
              <a:uFill>
                <a:solidFill>
                  <a:srgbClr val="FFFFFF"/>
                </a:solidFill>
              </a:uFill>
              <a:latin typeface="Times New Roman"/>
            </a:endParaRPr>
          </a:p>
        </p:txBody>
      </p:sp>
      <p:sp>
        <p:nvSpPr>
          <p:cNvPr id="259" name="TextShape 3"/>
          <p:cNvSpPr txBox="1"/>
          <p:nvPr/>
        </p:nvSpPr>
        <p:spPr>
          <a:xfrm>
            <a:off x="111421" y="1000079"/>
            <a:ext cx="8888888" cy="4342629"/>
          </a:xfrm>
          <a:prstGeom prst="rect">
            <a:avLst/>
          </a:prstGeom>
          <a:solidFill>
            <a:srgbClr val="C5D1D7"/>
          </a:solidFill>
          <a:ln>
            <a:noFill/>
          </a:ln>
        </p:spPr>
        <p:txBody>
          <a:bodyPr lIns="90000" tIns="45000" rIns="90000" bIns="45000" anchor="ctr"/>
          <a:lstStyle/>
          <a:p>
            <a:pPr marL="274320" indent="-273960">
              <a:lnSpc>
                <a:spcPct val="90000"/>
              </a:lnSpc>
              <a:buClr>
                <a:srgbClr val="D16349"/>
              </a:buClr>
              <a:buSzPct val="85000"/>
              <a:buFont typeface="Wingdings" charset="2"/>
              <a:buChar char=""/>
            </a:pPr>
            <a:r>
              <a:rPr lang="tr-TR" sz="2400" b="1" strike="noStrike" spc="-1" dirty="0">
                <a:solidFill>
                  <a:srgbClr val="000000"/>
                </a:solidFill>
                <a:uFill>
                  <a:solidFill>
                    <a:srgbClr val="FFFFFF"/>
                  </a:solidFill>
                </a:uFill>
                <a:latin typeface="Albertus"/>
              </a:rPr>
              <a:t>Pediatrik hastalarda</a:t>
            </a:r>
            <a:r>
              <a:rPr lang="tr-TR" sz="2400" b="1" strike="noStrike" spc="-1" dirty="0" smtClean="0">
                <a:solidFill>
                  <a:srgbClr val="000000"/>
                </a:solidFill>
                <a:uFill>
                  <a:solidFill>
                    <a:srgbClr val="FFFFFF"/>
                  </a:solidFill>
                </a:uFill>
                <a:latin typeface="Albertus"/>
              </a:rPr>
              <a:t>,</a:t>
            </a:r>
            <a:endParaRPr lang="tr-TR" sz="2400" b="0" strike="noStrike" spc="-1" dirty="0">
              <a:solidFill>
                <a:srgbClr val="000000"/>
              </a:solidFill>
              <a:uFill>
                <a:solidFill>
                  <a:srgbClr val="FFFFFF"/>
                </a:solidFill>
              </a:uFill>
              <a:latin typeface="Georgia"/>
            </a:endParaRPr>
          </a:p>
          <a:p>
            <a:pPr marL="274320" indent="-273960">
              <a:lnSpc>
                <a:spcPct val="90000"/>
              </a:lnSpc>
            </a:pPr>
            <a:endParaRPr lang="tr-TR" sz="2400" b="0" strike="noStrike" spc="-1" dirty="0">
              <a:solidFill>
                <a:srgbClr val="000000"/>
              </a:solidFill>
              <a:uFill>
                <a:solidFill>
                  <a:srgbClr val="FFFFFF"/>
                </a:solidFill>
              </a:uFill>
              <a:latin typeface="Georgia"/>
            </a:endParaRPr>
          </a:p>
          <a:p>
            <a:pPr marL="274320" indent="-273960">
              <a:lnSpc>
                <a:spcPct val="90000"/>
              </a:lnSpc>
              <a:buClr>
                <a:srgbClr val="D16349"/>
              </a:buClr>
              <a:buSzPct val="85000"/>
              <a:buFont typeface="Wingdings" charset="2"/>
              <a:buChar char=""/>
            </a:pPr>
            <a:r>
              <a:rPr lang="tr-TR" sz="2400" b="1" strike="noStrike" spc="-1" dirty="0" err="1">
                <a:solidFill>
                  <a:srgbClr val="000000"/>
                </a:solidFill>
                <a:uFill>
                  <a:solidFill>
                    <a:srgbClr val="FFFFFF"/>
                  </a:solidFill>
                </a:uFill>
                <a:latin typeface="Albertus"/>
              </a:rPr>
              <a:t>Renal</a:t>
            </a:r>
            <a:r>
              <a:rPr lang="tr-TR" sz="2400" b="1" strike="noStrike" spc="-1" dirty="0">
                <a:solidFill>
                  <a:srgbClr val="000000"/>
                </a:solidFill>
                <a:uFill>
                  <a:solidFill>
                    <a:srgbClr val="FFFFFF"/>
                  </a:solidFill>
                </a:uFill>
                <a:latin typeface="Albertus"/>
              </a:rPr>
              <a:t> ve/veya </a:t>
            </a:r>
            <a:r>
              <a:rPr lang="tr-TR" sz="2400" b="1" strike="noStrike" spc="-1" dirty="0" err="1">
                <a:solidFill>
                  <a:srgbClr val="000000"/>
                </a:solidFill>
                <a:uFill>
                  <a:solidFill>
                    <a:srgbClr val="FFFFFF"/>
                  </a:solidFill>
                </a:uFill>
                <a:latin typeface="Albertus"/>
              </a:rPr>
              <a:t>hepatik</a:t>
            </a:r>
            <a:r>
              <a:rPr lang="tr-TR" sz="2400" b="1" strike="noStrike" spc="-1" dirty="0">
                <a:solidFill>
                  <a:srgbClr val="000000"/>
                </a:solidFill>
                <a:uFill>
                  <a:solidFill>
                    <a:srgbClr val="FFFFFF"/>
                  </a:solidFill>
                </a:uFill>
                <a:latin typeface="Albertus"/>
              </a:rPr>
              <a:t> yetmezliği olan hastalarda</a:t>
            </a:r>
            <a:r>
              <a:rPr lang="tr-TR" sz="2400" b="1" strike="noStrike" spc="-1" dirty="0" smtClean="0">
                <a:solidFill>
                  <a:srgbClr val="000000"/>
                </a:solidFill>
                <a:uFill>
                  <a:solidFill>
                    <a:srgbClr val="FFFFFF"/>
                  </a:solidFill>
                </a:uFill>
                <a:latin typeface="Albertus"/>
              </a:rPr>
              <a:t>,</a:t>
            </a:r>
            <a:endParaRPr lang="tr-TR" sz="2400" spc="-1" dirty="0">
              <a:solidFill>
                <a:srgbClr val="000000"/>
              </a:solidFill>
              <a:uFill>
                <a:solidFill>
                  <a:srgbClr val="FFFFFF"/>
                </a:solidFill>
              </a:uFill>
              <a:latin typeface="Georgia"/>
            </a:endParaRPr>
          </a:p>
          <a:p>
            <a:pPr marL="274320" indent="-273960">
              <a:lnSpc>
                <a:spcPct val="90000"/>
              </a:lnSpc>
              <a:buClr>
                <a:srgbClr val="D16349"/>
              </a:buClr>
              <a:buSzPct val="85000"/>
              <a:buFont typeface="Wingdings" charset="2"/>
              <a:buChar char=""/>
            </a:pPr>
            <a:endParaRPr lang="tr-TR" sz="2400" b="0" strike="noStrike" spc="-1" dirty="0">
              <a:solidFill>
                <a:srgbClr val="000000"/>
              </a:solidFill>
              <a:uFill>
                <a:solidFill>
                  <a:srgbClr val="FFFFFF"/>
                </a:solidFill>
              </a:uFill>
              <a:latin typeface="Georgia"/>
            </a:endParaRPr>
          </a:p>
          <a:p>
            <a:pPr marL="274320" indent="-273960">
              <a:lnSpc>
                <a:spcPct val="90000"/>
              </a:lnSpc>
              <a:buClr>
                <a:srgbClr val="D16349"/>
              </a:buClr>
              <a:buSzPct val="85000"/>
              <a:buFont typeface="Wingdings" charset="2"/>
              <a:buChar char=""/>
            </a:pPr>
            <a:r>
              <a:rPr lang="tr-TR" sz="2400" b="1" strike="noStrike" spc="-1" dirty="0">
                <a:solidFill>
                  <a:srgbClr val="000000"/>
                </a:solidFill>
                <a:uFill>
                  <a:solidFill>
                    <a:srgbClr val="FFFFFF"/>
                  </a:solidFill>
                </a:uFill>
                <a:latin typeface="Albertus"/>
              </a:rPr>
              <a:t>Koma veya şok tablosundaki hastalarda</a:t>
            </a:r>
            <a:r>
              <a:rPr lang="tr-TR" sz="2400" b="1" strike="noStrike" spc="-1" dirty="0" smtClean="0">
                <a:solidFill>
                  <a:srgbClr val="000000"/>
                </a:solidFill>
                <a:uFill>
                  <a:solidFill>
                    <a:srgbClr val="FFFFFF"/>
                  </a:solidFill>
                </a:uFill>
                <a:latin typeface="Albertus"/>
              </a:rPr>
              <a:t>,</a:t>
            </a:r>
            <a:endParaRPr lang="tr-TR" sz="2400" spc="-1" dirty="0">
              <a:solidFill>
                <a:srgbClr val="000000"/>
              </a:solidFill>
              <a:uFill>
                <a:solidFill>
                  <a:srgbClr val="FFFFFF"/>
                </a:solidFill>
              </a:uFill>
              <a:latin typeface="Georgia"/>
            </a:endParaRPr>
          </a:p>
          <a:p>
            <a:pPr marL="360">
              <a:lnSpc>
                <a:spcPct val="90000"/>
              </a:lnSpc>
              <a:buClr>
                <a:srgbClr val="D16349"/>
              </a:buClr>
              <a:buSzPct val="85000"/>
            </a:pPr>
            <a:endParaRPr lang="tr-TR" sz="2400" b="0" strike="noStrike" spc="-1" dirty="0">
              <a:solidFill>
                <a:srgbClr val="000000"/>
              </a:solidFill>
              <a:uFill>
                <a:solidFill>
                  <a:srgbClr val="FFFFFF"/>
                </a:solidFill>
              </a:uFill>
              <a:latin typeface="Georgia"/>
            </a:endParaRPr>
          </a:p>
          <a:p>
            <a:pPr marL="274320" indent="-273960">
              <a:lnSpc>
                <a:spcPct val="90000"/>
              </a:lnSpc>
              <a:buClr>
                <a:srgbClr val="D16349"/>
              </a:buClr>
              <a:buSzPct val="85000"/>
              <a:buFont typeface="Wingdings" charset="2"/>
              <a:buChar char=""/>
            </a:pPr>
            <a:r>
              <a:rPr lang="tr-TR" sz="2400" b="1" strike="noStrike" spc="-1" dirty="0">
                <a:solidFill>
                  <a:srgbClr val="000000"/>
                </a:solidFill>
                <a:uFill>
                  <a:solidFill>
                    <a:srgbClr val="FFFFFF"/>
                  </a:solidFill>
                </a:uFill>
                <a:latin typeface="Albertus"/>
              </a:rPr>
              <a:t>Fazla miktarda </a:t>
            </a:r>
            <a:r>
              <a:rPr lang="tr-TR" sz="2400" b="1" strike="noStrike" spc="-1" dirty="0" err="1">
                <a:solidFill>
                  <a:srgbClr val="000000"/>
                </a:solidFill>
                <a:uFill>
                  <a:solidFill>
                    <a:srgbClr val="FFFFFF"/>
                  </a:solidFill>
                </a:uFill>
                <a:latin typeface="Albertus"/>
              </a:rPr>
              <a:t>sitratlı</a:t>
            </a:r>
            <a:r>
              <a:rPr lang="tr-TR" sz="2400" b="1" strike="noStrike" spc="-1" dirty="0">
                <a:solidFill>
                  <a:srgbClr val="000000"/>
                </a:solidFill>
                <a:uFill>
                  <a:solidFill>
                    <a:srgbClr val="FFFFFF"/>
                  </a:solidFill>
                </a:uFill>
                <a:latin typeface="Albertus"/>
              </a:rPr>
              <a:t> kan ürünü </a:t>
            </a:r>
            <a:r>
              <a:rPr lang="tr-TR" b="1" strike="noStrike" spc="-1" dirty="0">
                <a:solidFill>
                  <a:srgbClr val="000000"/>
                </a:solidFill>
                <a:uFill>
                  <a:solidFill>
                    <a:srgbClr val="FFFFFF"/>
                  </a:solidFill>
                </a:uFill>
                <a:latin typeface="Albertus"/>
              </a:rPr>
              <a:t>(FFP veya RBC)</a:t>
            </a:r>
            <a:r>
              <a:rPr lang="tr-TR" sz="2400" b="1" strike="noStrike" spc="-1" dirty="0">
                <a:solidFill>
                  <a:srgbClr val="000000"/>
                </a:solidFill>
                <a:uFill>
                  <a:solidFill>
                    <a:srgbClr val="FFFFFF"/>
                  </a:solidFill>
                </a:uFill>
                <a:latin typeface="Albertus"/>
              </a:rPr>
              <a:t> verilecek hastalarda</a:t>
            </a:r>
            <a:r>
              <a:rPr lang="tr-TR" sz="2400" b="1" strike="noStrike" spc="-1" dirty="0" smtClean="0">
                <a:solidFill>
                  <a:srgbClr val="000000"/>
                </a:solidFill>
                <a:uFill>
                  <a:solidFill>
                    <a:srgbClr val="FFFFFF"/>
                  </a:solidFill>
                </a:uFill>
                <a:latin typeface="Albertus"/>
              </a:rPr>
              <a:t>,</a:t>
            </a:r>
          </a:p>
          <a:p>
            <a:pPr marL="360">
              <a:lnSpc>
                <a:spcPct val="90000"/>
              </a:lnSpc>
              <a:buClr>
                <a:srgbClr val="D16349"/>
              </a:buClr>
              <a:buSzPct val="85000"/>
            </a:pPr>
            <a:endParaRPr lang="tr-TR" sz="2400" b="0" strike="noStrike" spc="-1" dirty="0">
              <a:solidFill>
                <a:srgbClr val="000000"/>
              </a:solidFill>
              <a:uFill>
                <a:solidFill>
                  <a:srgbClr val="FFFFFF"/>
                </a:solidFill>
              </a:uFill>
              <a:latin typeface="Georgia"/>
            </a:endParaRPr>
          </a:p>
          <a:p>
            <a:pPr marL="274320" indent="-273960">
              <a:lnSpc>
                <a:spcPct val="90000"/>
              </a:lnSpc>
              <a:buClr>
                <a:srgbClr val="D16349"/>
              </a:buClr>
              <a:buSzPct val="85000"/>
              <a:buFont typeface="Wingdings" charset="2"/>
              <a:buChar char=""/>
            </a:pPr>
            <a:r>
              <a:rPr lang="tr-TR" sz="2400" b="1" strike="noStrike" spc="-1" dirty="0">
                <a:solidFill>
                  <a:srgbClr val="FF0000"/>
                </a:solidFill>
                <a:uFill>
                  <a:solidFill>
                    <a:srgbClr val="FFFFFF"/>
                  </a:solidFill>
                </a:uFill>
                <a:latin typeface="Albertus"/>
              </a:rPr>
              <a:t>Yüksek hacim (</a:t>
            </a:r>
            <a:r>
              <a:rPr lang="tr-TR" sz="2400" b="1" strike="noStrike" spc="-1" dirty="0" err="1">
                <a:solidFill>
                  <a:srgbClr val="FF0000"/>
                </a:solidFill>
                <a:uFill>
                  <a:solidFill>
                    <a:srgbClr val="FFFFFF"/>
                  </a:solidFill>
                </a:uFill>
                <a:latin typeface="Albertus"/>
              </a:rPr>
              <a:t>Large</a:t>
            </a:r>
            <a:r>
              <a:rPr lang="tr-TR" sz="2400" b="1" strike="noStrike" spc="-1" dirty="0">
                <a:solidFill>
                  <a:srgbClr val="FF0000"/>
                </a:solidFill>
                <a:uFill>
                  <a:solidFill>
                    <a:srgbClr val="FFFFFF"/>
                  </a:solidFill>
                </a:uFill>
                <a:latin typeface="Albertus"/>
              </a:rPr>
              <a:t> </a:t>
            </a:r>
            <a:r>
              <a:rPr lang="tr-TR" sz="2400" b="1" strike="noStrike" spc="-1" dirty="0" err="1">
                <a:solidFill>
                  <a:srgbClr val="FF0000"/>
                </a:solidFill>
                <a:uFill>
                  <a:solidFill>
                    <a:srgbClr val="FFFFFF"/>
                  </a:solidFill>
                </a:uFill>
                <a:latin typeface="Albertus"/>
              </a:rPr>
              <a:t>volume</a:t>
            </a:r>
            <a:r>
              <a:rPr lang="tr-TR" sz="2400" b="1" strike="noStrike" spc="-1" dirty="0">
                <a:solidFill>
                  <a:srgbClr val="FF0000"/>
                </a:solidFill>
                <a:uFill>
                  <a:solidFill>
                    <a:srgbClr val="FFFFFF"/>
                  </a:solidFill>
                </a:uFill>
                <a:latin typeface="Albertus"/>
              </a:rPr>
              <a:t>) </a:t>
            </a:r>
            <a:r>
              <a:rPr lang="tr-TR" sz="2400" b="1" strike="noStrike" spc="-1" dirty="0" err="1">
                <a:solidFill>
                  <a:srgbClr val="FF0000"/>
                </a:solidFill>
                <a:uFill>
                  <a:solidFill>
                    <a:srgbClr val="FFFFFF"/>
                  </a:solidFill>
                </a:uFill>
                <a:latin typeface="Albertus"/>
              </a:rPr>
              <a:t>Lökaferez</a:t>
            </a:r>
            <a:r>
              <a:rPr lang="tr-TR" sz="2400" b="1" strike="noStrike" spc="-1" dirty="0">
                <a:solidFill>
                  <a:srgbClr val="000000"/>
                </a:solidFill>
                <a:uFill>
                  <a:solidFill>
                    <a:srgbClr val="FFFFFF"/>
                  </a:solidFill>
                </a:uFill>
                <a:latin typeface="Albertus"/>
              </a:rPr>
              <a:t> (Kök hücre </a:t>
            </a:r>
            <a:r>
              <a:rPr lang="tr-TR" sz="2400" b="1" strike="noStrike" spc="-1" dirty="0" err="1">
                <a:solidFill>
                  <a:srgbClr val="000000"/>
                </a:solidFill>
                <a:uFill>
                  <a:solidFill>
                    <a:srgbClr val="FFFFFF"/>
                  </a:solidFill>
                </a:uFill>
                <a:latin typeface="Albertus"/>
              </a:rPr>
              <a:t>aferezi</a:t>
            </a:r>
            <a:r>
              <a:rPr lang="tr-TR" sz="2400" b="1" strike="noStrike" spc="-1" dirty="0">
                <a:solidFill>
                  <a:srgbClr val="000000"/>
                </a:solidFill>
                <a:uFill>
                  <a:solidFill>
                    <a:srgbClr val="FFFFFF"/>
                  </a:solidFill>
                </a:uFill>
                <a:latin typeface="Albertus"/>
              </a:rPr>
              <a:t>) planlanan hastalarda</a:t>
            </a:r>
            <a:endParaRPr lang="tr-TR" sz="2400" b="0" strike="noStrike" spc="-1" dirty="0">
              <a:solidFill>
                <a:srgbClr val="000000"/>
              </a:solidFill>
              <a:uFill>
                <a:solidFill>
                  <a:srgbClr val="FFFFFF"/>
                </a:solidFill>
              </a:uFill>
              <a:latin typeface="Georgia"/>
            </a:endParaRPr>
          </a:p>
        </p:txBody>
      </p:sp>
      <p:sp>
        <p:nvSpPr>
          <p:cNvPr id="260" name="CustomShape 4"/>
          <p:cNvSpPr/>
          <p:nvPr/>
        </p:nvSpPr>
        <p:spPr>
          <a:xfrm>
            <a:off x="111420" y="5368988"/>
            <a:ext cx="8888888" cy="1345321"/>
          </a:xfrm>
          <a:prstGeom prst="rect">
            <a:avLst/>
          </a:prstGeom>
          <a:solidFill>
            <a:schemeClr val="accent1">
              <a:lumMod val="40000"/>
              <a:lumOff val="60000"/>
            </a:schemeClr>
          </a:solidFill>
          <a:ln>
            <a:noFill/>
          </a:ln>
        </p:spPr>
        <p:style>
          <a:lnRef idx="0">
            <a:scrgbClr r="0" g="0" b="0"/>
          </a:lnRef>
          <a:fillRef idx="0">
            <a:scrgbClr r="0" g="0" b="0"/>
          </a:fillRef>
          <a:effectRef idx="0">
            <a:scrgbClr r="0" g="0" b="0"/>
          </a:effectRef>
          <a:fontRef idx="minor"/>
        </p:style>
        <p:txBody>
          <a:bodyPr lIns="90000" tIns="45000" rIns="90000" bIns="45000" anchor="ctr"/>
          <a:lstStyle/>
          <a:p>
            <a:pPr marL="365760" indent="-255600" algn="ctr">
              <a:lnSpc>
                <a:spcPct val="90000"/>
              </a:lnSpc>
            </a:pPr>
            <a:r>
              <a:rPr lang="tr-TR" sz="2800" b="1" strike="noStrike" spc="-1" dirty="0" err="1">
                <a:solidFill>
                  <a:srgbClr val="000000"/>
                </a:solidFill>
                <a:uFill>
                  <a:solidFill>
                    <a:srgbClr val="FFFFFF"/>
                  </a:solidFill>
                </a:uFill>
                <a:latin typeface="Albertus"/>
              </a:rPr>
              <a:t>antikoagülasyon</a:t>
            </a:r>
            <a:r>
              <a:rPr lang="tr-TR" sz="2800" b="1" strike="noStrike" spc="-1" dirty="0">
                <a:solidFill>
                  <a:srgbClr val="000000"/>
                </a:solidFill>
                <a:uFill>
                  <a:solidFill>
                    <a:srgbClr val="FFFFFF"/>
                  </a:solidFill>
                </a:uFill>
                <a:latin typeface="Albertus"/>
              </a:rPr>
              <a:t> </a:t>
            </a:r>
            <a:r>
              <a:rPr lang="tr-TR" sz="2800" b="1" strike="noStrike" spc="-1" dirty="0" err="1">
                <a:solidFill>
                  <a:srgbClr val="000000"/>
                </a:solidFill>
                <a:uFill>
                  <a:solidFill>
                    <a:srgbClr val="FFFFFF"/>
                  </a:solidFill>
                </a:uFill>
                <a:latin typeface="Albertus"/>
              </a:rPr>
              <a:t>Heparin+ACD-A</a:t>
            </a:r>
            <a:r>
              <a:rPr lang="tr-TR" sz="2800" b="1" strike="noStrike" spc="-1" dirty="0">
                <a:solidFill>
                  <a:srgbClr val="000000"/>
                </a:solidFill>
                <a:uFill>
                  <a:solidFill>
                    <a:srgbClr val="FFFFFF"/>
                  </a:solidFill>
                </a:uFill>
                <a:latin typeface="Albertus"/>
              </a:rPr>
              <a:t> kombinasyonu</a:t>
            </a:r>
            <a:endParaRPr lang="tr-TR" sz="1800" b="0" strike="noStrike" spc="-1" dirty="0">
              <a:solidFill>
                <a:srgbClr val="000000"/>
              </a:solidFill>
              <a:uFill>
                <a:solidFill>
                  <a:srgbClr val="FFFFFF"/>
                </a:solidFill>
              </a:uFill>
              <a:latin typeface="Arial"/>
            </a:endParaRPr>
          </a:p>
          <a:p>
            <a:pPr marL="365760" indent="-255600" algn="ctr">
              <a:lnSpc>
                <a:spcPct val="90000"/>
              </a:lnSpc>
            </a:pPr>
            <a:r>
              <a:rPr lang="tr-TR" sz="2800" b="1" strike="noStrike" spc="-1" dirty="0">
                <a:solidFill>
                  <a:srgbClr val="000000"/>
                </a:solidFill>
                <a:uFill>
                  <a:solidFill>
                    <a:srgbClr val="FFFFFF"/>
                  </a:solidFill>
                </a:uFill>
                <a:latin typeface="Albertus"/>
              </a:rPr>
              <a:t>ile sağlanabilir!</a:t>
            </a:r>
            <a:endParaRPr lang="tr-TR" sz="1800" b="0" strike="noStrike" spc="-1" dirty="0">
              <a:solidFill>
                <a:srgbClr val="000000"/>
              </a:solidFill>
              <a:uFill>
                <a:solidFill>
                  <a:srgbClr val="FFFFFF"/>
                </a:solidFill>
              </a:uFill>
              <a:latin typeface="Arial"/>
            </a:endParaRPr>
          </a:p>
        </p:txBody>
      </p:sp>
    </p:spTree>
  </p:cSld>
  <p:clrMapOvr>
    <a:masterClrMapping/>
  </p:clrMapOvr>
  <p:transition spd="med">
    <p:wheel spokes="1"/>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TextShape 1"/>
          <p:cNvSpPr txBox="1"/>
          <p:nvPr/>
        </p:nvSpPr>
        <p:spPr>
          <a:xfrm>
            <a:off x="4361760" y="1026360"/>
            <a:ext cx="456840" cy="441000"/>
          </a:xfrm>
          <a:prstGeom prst="rect">
            <a:avLst/>
          </a:prstGeom>
          <a:noFill/>
          <a:ln>
            <a:noFill/>
          </a:ln>
        </p:spPr>
        <p:txBody>
          <a:bodyPr lIns="45720" tIns="45000" rIns="45720" bIns="45000" anchor="ctr"/>
          <a:lstStyle/>
          <a:p>
            <a:endParaRPr lang="tr-TR" sz="2400" b="0" strike="noStrike" spc="-1">
              <a:solidFill>
                <a:srgbClr val="000000"/>
              </a:solidFill>
              <a:uFill>
                <a:solidFill>
                  <a:srgbClr val="FFFFFF"/>
                </a:solidFill>
              </a:uFill>
              <a:latin typeface="Times New Roman"/>
            </a:endParaRPr>
          </a:p>
        </p:txBody>
      </p:sp>
      <p:sp>
        <p:nvSpPr>
          <p:cNvPr id="262" name="TextShape 2"/>
          <p:cNvSpPr txBox="1"/>
          <p:nvPr/>
        </p:nvSpPr>
        <p:spPr>
          <a:xfrm>
            <a:off x="142920" y="1571759"/>
            <a:ext cx="8883514" cy="5142550"/>
          </a:xfrm>
          <a:prstGeom prst="rect">
            <a:avLst/>
          </a:prstGeom>
          <a:solidFill>
            <a:srgbClr val="F6E0DB"/>
          </a:solidFill>
          <a:ln>
            <a:noFill/>
          </a:ln>
        </p:spPr>
        <p:txBody>
          <a:bodyPr lIns="90000" tIns="45000" rIns="90000" bIns="45000"/>
          <a:lstStyle/>
          <a:p>
            <a:pPr marL="609480" indent="-609120">
              <a:lnSpc>
                <a:spcPct val="100000"/>
              </a:lnSpc>
            </a:pPr>
            <a:endParaRPr lang="tr-TR" sz="2700" b="0" strike="noStrike" spc="-1" dirty="0">
              <a:solidFill>
                <a:srgbClr val="000000"/>
              </a:solidFill>
              <a:uFill>
                <a:solidFill>
                  <a:srgbClr val="FFFFFF"/>
                </a:solidFill>
              </a:uFill>
              <a:latin typeface="Georgia"/>
            </a:endParaRPr>
          </a:p>
          <a:p>
            <a:pPr marL="609480" indent="-609120" algn="just">
              <a:lnSpc>
                <a:spcPct val="100000"/>
              </a:lnSpc>
            </a:pPr>
            <a:r>
              <a:rPr lang="tr-TR" sz="2400" b="1" u="sng" strike="noStrike" spc="-1" dirty="0">
                <a:solidFill>
                  <a:srgbClr val="000000"/>
                </a:solidFill>
                <a:uFill>
                  <a:solidFill>
                    <a:srgbClr val="FFFFFF"/>
                  </a:solidFill>
                </a:uFill>
                <a:latin typeface="Albertus"/>
              </a:rPr>
              <a:t>UYGULAMA-1:</a:t>
            </a:r>
            <a:endParaRPr lang="tr-TR" sz="2400" b="0" strike="noStrike" spc="-1" dirty="0">
              <a:solidFill>
                <a:srgbClr val="000000"/>
              </a:solidFill>
              <a:uFill>
                <a:solidFill>
                  <a:srgbClr val="FFFFFF"/>
                </a:solidFill>
              </a:uFill>
              <a:latin typeface="Georgia"/>
            </a:endParaRPr>
          </a:p>
          <a:p>
            <a:pPr marL="609480" indent="-609120" algn="just">
              <a:lnSpc>
                <a:spcPct val="100000"/>
              </a:lnSpc>
            </a:pPr>
            <a:endParaRPr lang="tr-TR" sz="2700" b="0" strike="noStrike" spc="-1" dirty="0">
              <a:solidFill>
                <a:srgbClr val="000000"/>
              </a:solidFill>
              <a:uFill>
                <a:solidFill>
                  <a:srgbClr val="FFFFFF"/>
                </a:solidFill>
              </a:uFill>
              <a:latin typeface="Georgia"/>
            </a:endParaRPr>
          </a:p>
          <a:p>
            <a:pPr marL="609480" indent="-609120" algn="just">
              <a:lnSpc>
                <a:spcPct val="150000"/>
              </a:lnSpc>
              <a:buClr>
                <a:srgbClr val="D16349"/>
              </a:buClr>
              <a:buSzPct val="85000"/>
              <a:buFont typeface="Courier New"/>
              <a:buChar char="o"/>
            </a:pPr>
            <a:r>
              <a:rPr lang="tr-TR" sz="2000" b="0" strike="noStrike" spc="-1" dirty="0">
                <a:solidFill>
                  <a:srgbClr val="000000"/>
                </a:solidFill>
                <a:uFill>
                  <a:solidFill>
                    <a:srgbClr val="FFFFFF"/>
                  </a:solidFill>
                </a:uFill>
                <a:latin typeface="Albertus"/>
              </a:rPr>
              <a:t>İşlemin başında, 20-40 ünite/Kg IV (</a:t>
            </a:r>
            <a:r>
              <a:rPr lang="tr-TR" sz="2000" b="0" strike="noStrike" spc="-1" dirty="0" err="1">
                <a:solidFill>
                  <a:srgbClr val="000000"/>
                </a:solidFill>
                <a:uFill>
                  <a:solidFill>
                    <a:srgbClr val="FFFFFF"/>
                  </a:solidFill>
                </a:uFill>
                <a:latin typeface="Albertus"/>
              </a:rPr>
              <a:t>max</a:t>
            </a:r>
            <a:r>
              <a:rPr lang="tr-TR" sz="2000" b="0" strike="noStrike" spc="-1" dirty="0">
                <a:solidFill>
                  <a:srgbClr val="000000"/>
                </a:solidFill>
                <a:uFill>
                  <a:solidFill>
                    <a:srgbClr val="FFFFFF"/>
                  </a:solidFill>
                </a:uFill>
                <a:latin typeface="Albertus"/>
              </a:rPr>
              <a:t>. 60 ü/Kg) </a:t>
            </a:r>
            <a:r>
              <a:rPr lang="tr-TR" sz="2000" b="0" strike="noStrike" spc="-1" dirty="0" err="1">
                <a:solidFill>
                  <a:srgbClr val="000000"/>
                </a:solidFill>
                <a:uFill>
                  <a:solidFill>
                    <a:srgbClr val="FFFFFF"/>
                  </a:solidFill>
                </a:uFill>
                <a:latin typeface="Albertus"/>
              </a:rPr>
              <a:t>bolus</a:t>
            </a:r>
            <a:r>
              <a:rPr lang="tr-TR" sz="2000" b="0" strike="noStrike" spc="-1" dirty="0">
                <a:solidFill>
                  <a:srgbClr val="000000"/>
                </a:solidFill>
                <a:uFill>
                  <a:solidFill>
                    <a:srgbClr val="FFFFFF"/>
                  </a:solidFill>
                </a:uFill>
                <a:latin typeface="Albertus"/>
              </a:rPr>
              <a:t> </a:t>
            </a:r>
            <a:r>
              <a:rPr lang="tr-TR" sz="2000" b="0" strike="noStrike" spc="-1" dirty="0" err="1">
                <a:solidFill>
                  <a:srgbClr val="000000"/>
                </a:solidFill>
                <a:uFill>
                  <a:solidFill>
                    <a:srgbClr val="FFFFFF"/>
                  </a:solidFill>
                </a:uFill>
                <a:latin typeface="Albertus"/>
              </a:rPr>
              <a:t>Heparin</a:t>
            </a:r>
            <a:r>
              <a:rPr lang="tr-TR" sz="2000" b="0" strike="noStrike" spc="-1" dirty="0">
                <a:solidFill>
                  <a:srgbClr val="000000"/>
                </a:solidFill>
                <a:uFill>
                  <a:solidFill>
                    <a:srgbClr val="FFFFFF"/>
                  </a:solidFill>
                </a:uFill>
                <a:latin typeface="Albertus"/>
              </a:rPr>
              <a:t> </a:t>
            </a:r>
            <a:endParaRPr lang="tr-TR" sz="2700" b="0" strike="noStrike" spc="-1" dirty="0">
              <a:solidFill>
                <a:srgbClr val="000000"/>
              </a:solidFill>
              <a:uFill>
                <a:solidFill>
                  <a:srgbClr val="FFFFFF"/>
                </a:solidFill>
              </a:uFill>
              <a:latin typeface="Georgia"/>
            </a:endParaRPr>
          </a:p>
          <a:p>
            <a:pPr marL="609480" indent="-609120" algn="just">
              <a:lnSpc>
                <a:spcPct val="150000"/>
              </a:lnSpc>
              <a:buClr>
                <a:srgbClr val="D16349"/>
              </a:buClr>
              <a:buSzPct val="85000"/>
              <a:buFont typeface="Courier New"/>
              <a:buChar char="o"/>
            </a:pPr>
            <a:r>
              <a:rPr lang="tr-TR" sz="2000" b="0" strike="noStrike" spc="-1" dirty="0">
                <a:solidFill>
                  <a:srgbClr val="000000"/>
                </a:solidFill>
                <a:uFill>
                  <a:solidFill>
                    <a:srgbClr val="FFFFFF"/>
                  </a:solidFill>
                </a:uFill>
                <a:latin typeface="Albertus"/>
              </a:rPr>
              <a:t>Devamlı ACD-A </a:t>
            </a:r>
            <a:r>
              <a:rPr lang="tr-TR" sz="2000" b="0" strike="noStrike" spc="-1" dirty="0" err="1">
                <a:solidFill>
                  <a:srgbClr val="000000"/>
                </a:solidFill>
                <a:uFill>
                  <a:solidFill>
                    <a:srgbClr val="FFFFFF"/>
                  </a:solidFill>
                </a:uFill>
                <a:latin typeface="Albertus"/>
              </a:rPr>
              <a:t>infüzyonu</a:t>
            </a:r>
            <a:r>
              <a:rPr lang="tr-TR" sz="2000" b="0" strike="noStrike" spc="-1" dirty="0">
                <a:solidFill>
                  <a:srgbClr val="000000"/>
                </a:solidFill>
                <a:uFill>
                  <a:solidFill>
                    <a:srgbClr val="FFFFFF"/>
                  </a:solidFill>
                </a:uFill>
                <a:latin typeface="Albertus"/>
              </a:rPr>
              <a:t> </a:t>
            </a:r>
            <a:r>
              <a:rPr lang="tr-TR" sz="2000" b="1" strike="noStrike" spc="-1" dirty="0">
                <a:solidFill>
                  <a:srgbClr val="FF0000"/>
                </a:solidFill>
                <a:uFill>
                  <a:solidFill>
                    <a:srgbClr val="FFFFFF"/>
                  </a:solidFill>
                </a:uFill>
                <a:latin typeface="Albertus"/>
              </a:rPr>
              <a:t>(</a:t>
            </a:r>
            <a:r>
              <a:rPr lang="tr-TR" sz="2000" b="1" strike="noStrike" spc="-1" dirty="0" err="1">
                <a:solidFill>
                  <a:srgbClr val="FF0000"/>
                </a:solidFill>
                <a:uFill>
                  <a:solidFill>
                    <a:srgbClr val="FFFFFF"/>
                  </a:solidFill>
                </a:uFill>
                <a:latin typeface="Albertus"/>
              </a:rPr>
              <a:t>ACD-A:Tam</a:t>
            </a:r>
            <a:r>
              <a:rPr lang="tr-TR" sz="2000" b="1" strike="noStrike" spc="-1" dirty="0">
                <a:solidFill>
                  <a:srgbClr val="FF0000"/>
                </a:solidFill>
                <a:uFill>
                  <a:solidFill>
                    <a:srgbClr val="FFFFFF"/>
                  </a:solidFill>
                </a:uFill>
                <a:latin typeface="Albertus"/>
              </a:rPr>
              <a:t> Kan oranı 1:25-1:30)</a:t>
            </a:r>
            <a:endParaRPr lang="tr-TR" sz="2700" b="0" strike="noStrike" spc="-1" dirty="0">
              <a:solidFill>
                <a:srgbClr val="000000"/>
              </a:solidFill>
              <a:uFill>
                <a:solidFill>
                  <a:srgbClr val="FFFFFF"/>
                </a:solidFill>
              </a:uFill>
              <a:latin typeface="Georgia"/>
            </a:endParaRPr>
          </a:p>
          <a:p>
            <a:pPr marL="609480" indent="-609120" algn="just">
              <a:lnSpc>
                <a:spcPct val="150000"/>
              </a:lnSpc>
              <a:buClr>
                <a:srgbClr val="D16349"/>
              </a:buClr>
              <a:buSzPct val="85000"/>
              <a:buFont typeface="Courier New"/>
              <a:buChar char="o"/>
            </a:pPr>
            <a:r>
              <a:rPr lang="tr-TR" sz="2000" b="0" strike="noStrike" spc="-1" dirty="0">
                <a:solidFill>
                  <a:srgbClr val="000000"/>
                </a:solidFill>
                <a:uFill>
                  <a:solidFill>
                    <a:srgbClr val="FFFFFF"/>
                  </a:solidFill>
                </a:uFill>
                <a:latin typeface="Albertus"/>
              </a:rPr>
              <a:t>İşlem boyunca </a:t>
            </a:r>
            <a:r>
              <a:rPr lang="tr-TR" sz="2000" b="0" u="sng" strike="noStrike" spc="-1" dirty="0">
                <a:solidFill>
                  <a:srgbClr val="000000"/>
                </a:solidFill>
                <a:uFill>
                  <a:solidFill>
                    <a:srgbClr val="FFFFFF"/>
                  </a:solidFill>
                </a:uFill>
                <a:latin typeface="Albertus"/>
              </a:rPr>
              <a:t>ACT:180-210 </a:t>
            </a:r>
            <a:r>
              <a:rPr lang="tr-TR" sz="2000" b="0" u="sng" strike="noStrike" spc="-1" dirty="0" err="1">
                <a:solidFill>
                  <a:srgbClr val="000000"/>
                </a:solidFill>
                <a:uFill>
                  <a:solidFill>
                    <a:srgbClr val="FFFFFF"/>
                  </a:solidFill>
                </a:uFill>
                <a:latin typeface="Albertus"/>
              </a:rPr>
              <a:t>sn</a:t>
            </a:r>
            <a:r>
              <a:rPr lang="tr-TR" sz="2000" b="0" strike="noStrike" spc="-1" dirty="0">
                <a:solidFill>
                  <a:srgbClr val="000000"/>
                </a:solidFill>
                <a:uFill>
                  <a:solidFill>
                    <a:srgbClr val="FFFFFF"/>
                  </a:solidFill>
                </a:uFill>
                <a:latin typeface="Albertus"/>
              </a:rPr>
              <a:t> arasında korunur </a:t>
            </a:r>
            <a:endParaRPr lang="tr-TR" sz="2700" b="0" strike="noStrike" spc="-1" dirty="0">
              <a:solidFill>
                <a:srgbClr val="000000"/>
              </a:solidFill>
              <a:uFill>
                <a:solidFill>
                  <a:srgbClr val="FFFFFF"/>
                </a:solidFill>
              </a:uFill>
              <a:latin typeface="Georgia"/>
            </a:endParaRPr>
          </a:p>
          <a:p>
            <a:pPr marL="609480" indent="-609120" algn="just">
              <a:lnSpc>
                <a:spcPct val="150000"/>
              </a:lnSpc>
              <a:buClr>
                <a:srgbClr val="D16349"/>
              </a:buClr>
              <a:buSzPct val="85000"/>
              <a:buFont typeface="Courier New"/>
              <a:buChar char="o"/>
            </a:pPr>
            <a:r>
              <a:rPr lang="tr-TR" sz="2000" b="0" strike="noStrike" spc="-1" dirty="0">
                <a:solidFill>
                  <a:srgbClr val="000000"/>
                </a:solidFill>
                <a:uFill>
                  <a:solidFill>
                    <a:srgbClr val="FFFFFF"/>
                  </a:solidFill>
                </a:uFill>
                <a:latin typeface="Albertus"/>
              </a:rPr>
              <a:t>Gerektiğinde 20 ünite/Kg </a:t>
            </a:r>
            <a:r>
              <a:rPr lang="tr-TR" sz="2000" b="0" strike="noStrike" spc="-1" dirty="0" err="1">
                <a:solidFill>
                  <a:srgbClr val="000000"/>
                </a:solidFill>
                <a:uFill>
                  <a:solidFill>
                    <a:srgbClr val="FFFFFF"/>
                  </a:solidFill>
                </a:uFill>
                <a:latin typeface="Albertus"/>
              </a:rPr>
              <a:t>Heparin</a:t>
            </a:r>
            <a:r>
              <a:rPr lang="tr-TR" sz="2000" b="0" strike="noStrike" spc="-1" dirty="0">
                <a:solidFill>
                  <a:srgbClr val="000000"/>
                </a:solidFill>
                <a:uFill>
                  <a:solidFill>
                    <a:srgbClr val="FFFFFF"/>
                  </a:solidFill>
                </a:uFill>
                <a:latin typeface="Albertus"/>
              </a:rPr>
              <a:t> </a:t>
            </a:r>
            <a:r>
              <a:rPr lang="tr-TR" sz="2000" b="0" strike="noStrike" spc="-1" dirty="0" err="1">
                <a:solidFill>
                  <a:srgbClr val="000000"/>
                </a:solidFill>
                <a:uFill>
                  <a:solidFill>
                    <a:srgbClr val="FFFFFF"/>
                  </a:solidFill>
                </a:uFill>
                <a:latin typeface="Albertus"/>
              </a:rPr>
              <a:t>bolus</a:t>
            </a:r>
            <a:endParaRPr lang="tr-TR" sz="2700" b="0" strike="noStrike" spc="-1" dirty="0">
              <a:solidFill>
                <a:srgbClr val="000000"/>
              </a:solidFill>
              <a:uFill>
                <a:solidFill>
                  <a:srgbClr val="FFFFFF"/>
                </a:solidFill>
              </a:uFill>
              <a:latin typeface="Georgia"/>
            </a:endParaRPr>
          </a:p>
        </p:txBody>
      </p:sp>
      <p:sp>
        <p:nvSpPr>
          <p:cNvPr id="263" name="CustomShape 3"/>
          <p:cNvSpPr/>
          <p:nvPr/>
        </p:nvSpPr>
        <p:spPr>
          <a:xfrm>
            <a:off x="142920" y="143691"/>
            <a:ext cx="8883514" cy="1428069"/>
          </a:xfrm>
          <a:prstGeom prst="rect">
            <a:avLst/>
          </a:prstGeom>
          <a:solidFill>
            <a:schemeClr val="accent1">
              <a:lumMod val="40000"/>
              <a:lumOff val="60000"/>
            </a:schemeClr>
          </a:solidFill>
          <a:ln>
            <a:noFill/>
          </a:ln>
        </p:spPr>
        <p:style>
          <a:lnRef idx="0">
            <a:scrgbClr r="0" g="0" b="0"/>
          </a:lnRef>
          <a:fillRef idx="0">
            <a:scrgbClr r="0" g="0" b="0"/>
          </a:fillRef>
          <a:effectRef idx="0">
            <a:scrgbClr r="0" g="0" b="0"/>
          </a:effectRef>
          <a:fontRef idx="minor"/>
        </p:style>
        <p:txBody>
          <a:bodyPr lIns="90000" tIns="45000" rIns="90000" bIns="45000" anchor="ctr"/>
          <a:lstStyle/>
          <a:p>
            <a:pPr marL="365760" indent="-255600">
              <a:lnSpc>
                <a:spcPct val="90000"/>
              </a:lnSpc>
            </a:pPr>
            <a:r>
              <a:rPr lang="tr-TR" sz="3200" b="1" strike="noStrike" spc="-1" dirty="0" err="1">
                <a:solidFill>
                  <a:srgbClr val="000000"/>
                </a:solidFill>
                <a:uFill>
                  <a:solidFill>
                    <a:srgbClr val="FFFFFF"/>
                  </a:solidFill>
                </a:uFill>
                <a:latin typeface="Albertus"/>
              </a:rPr>
              <a:t>Heparin+ACD-A</a:t>
            </a:r>
            <a:r>
              <a:rPr lang="tr-TR" sz="3200" b="1" strike="noStrike" spc="-1" dirty="0">
                <a:solidFill>
                  <a:srgbClr val="000000"/>
                </a:solidFill>
                <a:uFill>
                  <a:solidFill>
                    <a:srgbClr val="FFFFFF"/>
                  </a:solidFill>
                </a:uFill>
                <a:latin typeface="Albertus"/>
              </a:rPr>
              <a:t> Kombinasyonu</a:t>
            </a:r>
            <a:endParaRPr lang="tr-TR" sz="2000" b="0" strike="noStrike" spc="-1" dirty="0">
              <a:solidFill>
                <a:srgbClr val="000000"/>
              </a:solidFill>
              <a:uFill>
                <a:solidFill>
                  <a:srgbClr val="FFFFFF"/>
                </a:solidFill>
              </a:uFill>
              <a:latin typeface="Arial"/>
            </a:endParaRPr>
          </a:p>
        </p:txBody>
      </p:sp>
    </p:spTree>
  </p:cSld>
  <p:clrMapOvr>
    <a:masterClrMapping/>
  </p:clrMapOvr>
  <p:transition spd="med">
    <p:wheel spokes="1"/>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CustomShape 1"/>
          <p:cNvSpPr/>
          <p:nvPr/>
        </p:nvSpPr>
        <p:spPr>
          <a:xfrm>
            <a:off x="117566" y="143691"/>
            <a:ext cx="8908868" cy="974469"/>
          </a:xfrm>
          <a:prstGeom prst="rect">
            <a:avLst/>
          </a:prstGeom>
          <a:solidFill>
            <a:schemeClr val="accent1">
              <a:lumMod val="40000"/>
              <a:lumOff val="60000"/>
            </a:schemeClr>
          </a:solidFill>
          <a:ln>
            <a:noFill/>
          </a:ln>
        </p:spPr>
        <p:style>
          <a:lnRef idx="0">
            <a:scrgbClr r="0" g="0" b="0"/>
          </a:lnRef>
          <a:fillRef idx="0">
            <a:scrgbClr r="0" g="0" b="0"/>
          </a:fillRef>
          <a:effectRef idx="0">
            <a:scrgbClr r="0" g="0" b="0"/>
          </a:effectRef>
          <a:fontRef idx="minor"/>
        </p:style>
        <p:txBody>
          <a:bodyPr lIns="90000" tIns="45000" rIns="90000" bIns="45000" anchor="ctr"/>
          <a:lstStyle/>
          <a:p>
            <a:pPr marL="365760" indent="-255600">
              <a:lnSpc>
                <a:spcPct val="90000"/>
              </a:lnSpc>
            </a:pPr>
            <a:r>
              <a:rPr lang="tr-TR" sz="3200" b="1" strike="noStrike" spc="-1" dirty="0" err="1">
                <a:solidFill>
                  <a:srgbClr val="000000"/>
                </a:solidFill>
                <a:uFill>
                  <a:solidFill>
                    <a:srgbClr val="FFFFFF"/>
                  </a:solidFill>
                </a:uFill>
                <a:latin typeface="Albertus"/>
              </a:rPr>
              <a:t>Heparin+ACD-A</a:t>
            </a:r>
            <a:r>
              <a:rPr lang="tr-TR" sz="3200" b="1" strike="noStrike" spc="-1" dirty="0">
                <a:solidFill>
                  <a:srgbClr val="000000"/>
                </a:solidFill>
                <a:uFill>
                  <a:solidFill>
                    <a:srgbClr val="FFFFFF"/>
                  </a:solidFill>
                </a:uFill>
                <a:latin typeface="Albertus"/>
              </a:rPr>
              <a:t> Kombinasyonu</a:t>
            </a:r>
            <a:endParaRPr lang="tr-TR" sz="2000" b="0" strike="noStrike" spc="-1" dirty="0">
              <a:solidFill>
                <a:srgbClr val="000000"/>
              </a:solidFill>
              <a:uFill>
                <a:solidFill>
                  <a:srgbClr val="FFFFFF"/>
                </a:solidFill>
              </a:uFill>
              <a:latin typeface="Arial"/>
            </a:endParaRPr>
          </a:p>
        </p:txBody>
      </p:sp>
      <p:sp>
        <p:nvSpPr>
          <p:cNvPr id="265" name="TextShape 2"/>
          <p:cNvSpPr txBox="1"/>
          <p:nvPr/>
        </p:nvSpPr>
        <p:spPr>
          <a:xfrm>
            <a:off x="4361760" y="1026360"/>
            <a:ext cx="456840" cy="441000"/>
          </a:xfrm>
          <a:prstGeom prst="rect">
            <a:avLst/>
          </a:prstGeom>
          <a:noFill/>
          <a:ln>
            <a:noFill/>
          </a:ln>
        </p:spPr>
        <p:txBody>
          <a:bodyPr lIns="45720" tIns="45000" rIns="45720" bIns="45000" anchor="ctr"/>
          <a:lstStyle/>
          <a:p>
            <a:endParaRPr lang="tr-TR" sz="2400" b="0" strike="noStrike" spc="-1">
              <a:solidFill>
                <a:srgbClr val="000000"/>
              </a:solidFill>
              <a:uFill>
                <a:solidFill>
                  <a:srgbClr val="FFFFFF"/>
                </a:solidFill>
              </a:uFill>
              <a:latin typeface="Times New Roman"/>
            </a:endParaRPr>
          </a:p>
        </p:txBody>
      </p:sp>
      <p:sp>
        <p:nvSpPr>
          <p:cNvPr id="266" name="TextShape 3"/>
          <p:cNvSpPr txBox="1"/>
          <p:nvPr/>
        </p:nvSpPr>
        <p:spPr>
          <a:xfrm>
            <a:off x="117566" y="1118161"/>
            <a:ext cx="8908868" cy="5570022"/>
          </a:xfrm>
          <a:prstGeom prst="rect">
            <a:avLst/>
          </a:prstGeom>
          <a:solidFill>
            <a:srgbClr val="F6E0DB"/>
          </a:solidFill>
          <a:ln w="11520">
            <a:solidFill>
              <a:srgbClr val="D16349"/>
            </a:solidFill>
            <a:custDash>
              <a:ds d="300000" sp="100000"/>
            </a:custDash>
            <a:round/>
          </a:ln>
        </p:spPr>
        <p:txBody>
          <a:bodyPr lIns="90000" tIns="45000" rIns="90000" bIns="45000" anchor="ctr"/>
          <a:lstStyle/>
          <a:p>
            <a:pPr marL="274320" indent="-273960">
              <a:lnSpc>
                <a:spcPct val="90000"/>
              </a:lnSpc>
            </a:pPr>
            <a:r>
              <a:rPr lang="tr-TR" sz="2400" b="1" u="sng" strike="noStrike" spc="-1" dirty="0">
                <a:solidFill>
                  <a:srgbClr val="000000"/>
                </a:solidFill>
                <a:uFill>
                  <a:solidFill>
                    <a:srgbClr val="FFFFFF"/>
                  </a:solidFill>
                </a:uFill>
                <a:latin typeface="Albertus"/>
              </a:rPr>
              <a:t>UYGULAMA-2:</a:t>
            </a:r>
            <a:endParaRPr lang="tr-TR" sz="2000" b="0" strike="noStrike" spc="-1" dirty="0">
              <a:solidFill>
                <a:srgbClr val="000000"/>
              </a:solidFill>
              <a:uFill>
                <a:solidFill>
                  <a:srgbClr val="FFFFFF"/>
                </a:solidFill>
              </a:uFill>
              <a:latin typeface="Georgia"/>
            </a:endParaRPr>
          </a:p>
          <a:p>
            <a:pPr marL="274320" indent="-273960">
              <a:lnSpc>
                <a:spcPct val="90000"/>
              </a:lnSpc>
            </a:pPr>
            <a:endParaRPr lang="tr-TR" sz="2700" b="0" strike="noStrike" spc="-1" dirty="0">
              <a:solidFill>
                <a:srgbClr val="000000"/>
              </a:solidFill>
              <a:uFill>
                <a:solidFill>
                  <a:srgbClr val="FFFFFF"/>
                </a:solidFill>
              </a:uFill>
              <a:latin typeface="Georgia"/>
            </a:endParaRPr>
          </a:p>
          <a:p>
            <a:pPr marL="274320" indent="-273960" algn="ctr">
              <a:lnSpc>
                <a:spcPct val="120000"/>
              </a:lnSpc>
            </a:pPr>
            <a:r>
              <a:rPr lang="tr-TR" sz="2400" b="0" strike="noStrike" spc="-1" dirty="0" err="1">
                <a:solidFill>
                  <a:srgbClr val="000000"/>
                </a:solidFill>
                <a:uFill>
                  <a:solidFill>
                    <a:srgbClr val="FFFFFF"/>
                  </a:solidFill>
                </a:uFill>
                <a:latin typeface="Albertus"/>
              </a:rPr>
              <a:t>Aferez</a:t>
            </a:r>
            <a:r>
              <a:rPr lang="tr-TR" sz="2400" b="0" strike="noStrike" spc="-1" dirty="0">
                <a:solidFill>
                  <a:srgbClr val="000000"/>
                </a:solidFill>
                <a:uFill>
                  <a:solidFill>
                    <a:srgbClr val="FFFFFF"/>
                  </a:solidFill>
                </a:uFill>
                <a:latin typeface="Albertus"/>
              </a:rPr>
              <a:t> seti prime edilmeden önce, </a:t>
            </a:r>
            <a:r>
              <a:rPr lang="tr-TR" sz="2400" b="0" strike="noStrike" spc="-1" dirty="0">
                <a:solidFill>
                  <a:srgbClr val="FF0000"/>
                </a:solidFill>
                <a:uFill>
                  <a:solidFill>
                    <a:srgbClr val="FFFFFF"/>
                  </a:solidFill>
                </a:uFill>
                <a:latin typeface="Albertus"/>
              </a:rPr>
              <a:t>5000 </a:t>
            </a:r>
            <a:endParaRPr lang="tr-TR" sz="2400" b="0" strike="noStrike" spc="-1" dirty="0">
              <a:solidFill>
                <a:srgbClr val="000000"/>
              </a:solidFill>
              <a:uFill>
                <a:solidFill>
                  <a:srgbClr val="FFFFFF"/>
                </a:solidFill>
              </a:uFill>
              <a:latin typeface="Georgia"/>
            </a:endParaRPr>
          </a:p>
          <a:p>
            <a:pPr marL="274320" indent="-273960" algn="ctr">
              <a:lnSpc>
                <a:spcPct val="120000"/>
              </a:lnSpc>
            </a:pPr>
            <a:r>
              <a:rPr lang="tr-TR" sz="2400" b="0" strike="noStrike" spc="-1" dirty="0">
                <a:solidFill>
                  <a:srgbClr val="FF0000"/>
                </a:solidFill>
                <a:uFill>
                  <a:solidFill>
                    <a:srgbClr val="FFFFFF"/>
                  </a:solidFill>
                </a:uFill>
                <a:latin typeface="Albertus"/>
              </a:rPr>
              <a:t>IU </a:t>
            </a:r>
            <a:r>
              <a:rPr lang="tr-TR" sz="2400" b="0" strike="noStrike" spc="-1" dirty="0" err="1">
                <a:solidFill>
                  <a:srgbClr val="FF0000"/>
                </a:solidFill>
                <a:uFill>
                  <a:solidFill>
                    <a:srgbClr val="FFFFFF"/>
                  </a:solidFill>
                </a:uFill>
                <a:latin typeface="Albertus"/>
              </a:rPr>
              <a:t>Heparin</a:t>
            </a:r>
            <a:r>
              <a:rPr lang="tr-TR" sz="2400" b="0" strike="noStrike" spc="-1" dirty="0">
                <a:solidFill>
                  <a:srgbClr val="FF0000"/>
                </a:solidFill>
                <a:uFill>
                  <a:solidFill>
                    <a:srgbClr val="FFFFFF"/>
                  </a:solidFill>
                </a:uFill>
                <a:latin typeface="Albertus"/>
              </a:rPr>
              <a:t> (1 </a:t>
            </a:r>
            <a:r>
              <a:rPr lang="tr-TR" sz="2400" b="0" strike="noStrike" spc="-1" dirty="0" err="1">
                <a:solidFill>
                  <a:srgbClr val="FF0000"/>
                </a:solidFill>
                <a:uFill>
                  <a:solidFill>
                    <a:srgbClr val="FFFFFF"/>
                  </a:solidFill>
                </a:uFill>
                <a:latin typeface="Albertus"/>
              </a:rPr>
              <a:t>mL</a:t>
            </a:r>
            <a:r>
              <a:rPr lang="tr-TR" sz="2400" b="0" strike="noStrike" spc="-1" dirty="0">
                <a:solidFill>
                  <a:srgbClr val="FF0000"/>
                </a:solidFill>
                <a:uFill>
                  <a:solidFill>
                    <a:srgbClr val="FFFFFF"/>
                  </a:solidFill>
                </a:uFill>
                <a:latin typeface="Albertus"/>
              </a:rPr>
              <a:t>)</a:t>
            </a:r>
            <a:r>
              <a:rPr lang="tr-TR" sz="2400" b="0" strike="noStrike" spc="-1" dirty="0">
                <a:solidFill>
                  <a:srgbClr val="000000"/>
                </a:solidFill>
                <a:uFill>
                  <a:solidFill>
                    <a:srgbClr val="FFFFFF"/>
                  </a:solidFill>
                </a:uFill>
                <a:latin typeface="Albertus"/>
              </a:rPr>
              <a:t> 500 ml’lik ACD-A torbasına </a:t>
            </a:r>
            <a:endParaRPr lang="tr-TR" sz="2400" b="0" strike="noStrike" spc="-1" dirty="0">
              <a:solidFill>
                <a:srgbClr val="000000"/>
              </a:solidFill>
              <a:uFill>
                <a:solidFill>
                  <a:srgbClr val="FFFFFF"/>
                </a:solidFill>
              </a:uFill>
              <a:latin typeface="Georgia"/>
            </a:endParaRPr>
          </a:p>
          <a:p>
            <a:pPr marL="274320" indent="-273960" algn="ctr">
              <a:lnSpc>
                <a:spcPct val="120000"/>
              </a:lnSpc>
            </a:pPr>
            <a:r>
              <a:rPr lang="tr-TR" sz="2400" b="0" strike="noStrike" spc="-1" dirty="0">
                <a:solidFill>
                  <a:srgbClr val="000000"/>
                </a:solidFill>
                <a:uFill>
                  <a:solidFill>
                    <a:srgbClr val="FFFFFF"/>
                  </a:solidFill>
                </a:uFill>
                <a:latin typeface="Albertus"/>
              </a:rPr>
              <a:t>ilave edilir ve işlem boyunca 1:25-40 </a:t>
            </a:r>
            <a:endParaRPr lang="tr-TR" sz="2400" b="0" strike="noStrike" spc="-1" dirty="0">
              <a:solidFill>
                <a:srgbClr val="000000"/>
              </a:solidFill>
              <a:uFill>
                <a:solidFill>
                  <a:srgbClr val="FFFFFF"/>
                </a:solidFill>
              </a:uFill>
              <a:latin typeface="Georgia"/>
            </a:endParaRPr>
          </a:p>
          <a:p>
            <a:pPr marL="274320" indent="-273960" algn="ctr">
              <a:lnSpc>
                <a:spcPct val="120000"/>
              </a:lnSpc>
            </a:pPr>
            <a:r>
              <a:rPr lang="tr-TR" sz="2400" b="0" strike="noStrike" spc="-1" dirty="0" err="1">
                <a:solidFill>
                  <a:srgbClr val="000000"/>
                </a:solidFill>
                <a:uFill>
                  <a:solidFill>
                    <a:srgbClr val="FFFFFF"/>
                  </a:solidFill>
                </a:uFill>
                <a:latin typeface="Albertus"/>
              </a:rPr>
              <a:t>ACD-A:Tam</a:t>
            </a:r>
            <a:r>
              <a:rPr lang="tr-TR" sz="2400" b="0" strike="noStrike" spc="-1" dirty="0">
                <a:solidFill>
                  <a:srgbClr val="000000"/>
                </a:solidFill>
                <a:uFill>
                  <a:solidFill>
                    <a:srgbClr val="FFFFFF"/>
                  </a:solidFill>
                </a:uFill>
                <a:latin typeface="Albertus"/>
              </a:rPr>
              <a:t> Kan oranı korunarak devamlı </a:t>
            </a:r>
            <a:endParaRPr lang="tr-TR" sz="2400" b="0" strike="noStrike" spc="-1" dirty="0">
              <a:solidFill>
                <a:srgbClr val="000000"/>
              </a:solidFill>
              <a:uFill>
                <a:solidFill>
                  <a:srgbClr val="FFFFFF"/>
                </a:solidFill>
              </a:uFill>
              <a:latin typeface="Georgia"/>
            </a:endParaRPr>
          </a:p>
          <a:p>
            <a:pPr marL="274320" indent="-273960" algn="ctr">
              <a:lnSpc>
                <a:spcPct val="120000"/>
              </a:lnSpc>
            </a:pPr>
            <a:r>
              <a:rPr lang="tr-TR" sz="2400" b="0" strike="noStrike" spc="-1" dirty="0">
                <a:solidFill>
                  <a:srgbClr val="000000"/>
                </a:solidFill>
                <a:uFill>
                  <a:solidFill>
                    <a:srgbClr val="FFFFFF"/>
                  </a:solidFill>
                </a:uFill>
                <a:latin typeface="Albertus"/>
              </a:rPr>
              <a:t>ACD-A </a:t>
            </a:r>
            <a:r>
              <a:rPr lang="tr-TR" sz="2400" b="0" strike="noStrike" spc="-1" dirty="0" err="1">
                <a:solidFill>
                  <a:srgbClr val="000000"/>
                </a:solidFill>
                <a:uFill>
                  <a:solidFill>
                    <a:srgbClr val="FFFFFF"/>
                  </a:solidFill>
                </a:uFill>
                <a:latin typeface="Albertus"/>
              </a:rPr>
              <a:t>infüzyonu</a:t>
            </a:r>
            <a:r>
              <a:rPr lang="tr-TR" sz="2400" b="0" strike="noStrike" spc="-1" dirty="0">
                <a:solidFill>
                  <a:srgbClr val="000000"/>
                </a:solidFill>
                <a:uFill>
                  <a:solidFill>
                    <a:srgbClr val="FFFFFF"/>
                  </a:solidFill>
                </a:uFill>
                <a:latin typeface="Albertus"/>
              </a:rPr>
              <a:t> ile </a:t>
            </a:r>
            <a:r>
              <a:rPr lang="tr-TR" sz="2400" b="0" strike="noStrike" spc="-1" dirty="0" err="1">
                <a:solidFill>
                  <a:srgbClr val="000000"/>
                </a:solidFill>
                <a:uFill>
                  <a:solidFill>
                    <a:srgbClr val="FFFFFF"/>
                  </a:solidFill>
                </a:uFill>
                <a:latin typeface="Albertus"/>
              </a:rPr>
              <a:t>antikoagulasyon</a:t>
            </a:r>
            <a:r>
              <a:rPr lang="tr-TR" sz="2400" b="0" strike="noStrike" spc="-1" dirty="0">
                <a:solidFill>
                  <a:srgbClr val="000000"/>
                </a:solidFill>
                <a:uFill>
                  <a:solidFill>
                    <a:srgbClr val="FFFFFF"/>
                  </a:solidFill>
                </a:uFill>
                <a:latin typeface="Albertus"/>
              </a:rPr>
              <a:t> </a:t>
            </a:r>
            <a:endParaRPr lang="tr-TR" sz="2400" b="0" strike="noStrike" spc="-1" dirty="0">
              <a:solidFill>
                <a:srgbClr val="000000"/>
              </a:solidFill>
              <a:uFill>
                <a:solidFill>
                  <a:srgbClr val="FFFFFF"/>
                </a:solidFill>
              </a:uFill>
              <a:latin typeface="Georgia"/>
            </a:endParaRPr>
          </a:p>
          <a:p>
            <a:pPr marL="274320" indent="-273960" algn="ctr">
              <a:lnSpc>
                <a:spcPct val="120000"/>
              </a:lnSpc>
            </a:pPr>
            <a:r>
              <a:rPr lang="tr-TR" sz="2400" b="0" strike="noStrike" spc="-1" dirty="0">
                <a:solidFill>
                  <a:srgbClr val="000000"/>
                </a:solidFill>
                <a:uFill>
                  <a:solidFill>
                    <a:srgbClr val="FFFFFF"/>
                  </a:solidFill>
                </a:uFill>
                <a:latin typeface="Albertus"/>
              </a:rPr>
              <a:t>sağlanır.</a:t>
            </a:r>
            <a:endParaRPr lang="tr-TR" sz="2400" b="0" strike="noStrike" spc="-1" dirty="0">
              <a:solidFill>
                <a:srgbClr val="000000"/>
              </a:solidFill>
              <a:uFill>
                <a:solidFill>
                  <a:srgbClr val="FFFFFF"/>
                </a:solidFill>
              </a:uFill>
              <a:latin typeface="Georgia"/>
            </a:endParaRPr>
          </a:p>
          <a:p>
            <a:pPr marL="274320" indent="-273960">
              <a:lnSpc>
                <a:spcPct val="90000"/>
              </a:lnSpc>
            </a:pPr>
            <a:endParaRPr lang="tr-TR" sz="2700" b="0" strike="noStrike" spc="-1" dirty="0">
              <a:solidFill>
                <a:srgbClr val="000000"/>
              </a:solidFill>
              <a:uFill>
                <a:solidFill>
                  <a:srgbClr val="FFFFFF"/>
                </a:solidFill>
              </a:uFill>
              <a:latin typeface="Georgia"/>
            </a:endParaRPr>
          </a:p>
          <a:p>
            <a:pPr marL="274320" indent="-273960" algn="ctr">
              <a:lnSpc>
                <a:spcPct val="90000"/>
              </a:lnSpc>
            </a:pPr>
            <a:r>
              <a:rPr lang="tr-TR" sz="2800" b="0" strike="noStrike" spc="-1" dirty="0">
                <a:solidFill>
                  <a:srgbClr val="000000"/>
                </a:solidFill>
                <a:uFill>
                  <a:solidFill>
                    <a:srgbClr val="FFFFFF"/>
                  </a:solidFill>
                </a:uFill>
                <a:latin typeface="Albertus"/>
              </a:rPr>
              <a:t>  </a:t>
            </a:r>
            <a:r>
              <a:rPr lang="tr-TR" sz="2400" b="0" strike="noStrike" spc="-1" dirty="0">
                <a:solidFill>
                  <a:srgbClr val="61898A"/>
                </a:solidFill>
                <a:uFill>
                  <a:solidFill>
                    <a:srgbClr val="FFFFFF"/>
                  </a:solidFill>
                </a:uFill>
                <a:latin typeface="Albertus"/>
              </a:rPr>
              <a:t>Bu yöntem, </a:t>
            </a:r>
            <a:r>
              <a:rPr lang="tr-TR" sz="2400" b="0" u="sng" strike="noStrike" spc="-1" dirty="0">
                <a:solidFill>
                  <a:srgbClr val="61898A"/>
                </a:solidFill>
                <a:uFill>
                  <a:solidFill>
                    <a:srgbClr val="FFFFFF"/>
                  </a:solidFill>
                </a:uFill>
                <a:latin typeface="Albertus"/>
              </a:rPr>
              <a:t>ACT takibine gerek olmadığından</a:t>
            </a:r>
            <a:r>
              <a:rPr lang="tr-TR" sz="2400" b="0" strike="noStrike" spc="-1" dirty="0">
                <a:solidFill>
                  <a:srgbClr val="61898A"/>
                </a:solidFill>
                <a:uFill>
                  <a:solidFill>
                    <a:srgbClr val="FFFFFF"/>
                  </a:solidFill>
                </a:uFill>
                <a:latin typeface="Albertus"/>
              </a:rPr>
              <a:t> ilk </a:t>
            </a:r>
            <a:endParaRPr lang="tr-TR" sz="2400" b="0" strike="noStrike" spc="-1" dirty="0">
              <a:solidFill>
                <a:srgbClr val="000000"/>
              </a:solidFill>
              <a:uFill>
                <a:solidFill>
                  <a:srgbClr val="FFFFFF"/>
                </a:solidFill>
              </a:uFill>
              <a:latin typeface="Georgia"/>
            </a:endParaRPr>
          </a:p>
          <a:p>
            <a:pPr marL="274320" indent="-273960" algn="ctr">
              <a:lnSpc>
                <a:spcPct val="90000"/>
              </a:lnSpc>
            </a:pPr>
            <a:endParaRPr lang="tr-TR" sz="2400" b="0" strike="noStrike" spc="-1" dirty="0">
              <a:solidFill>
                <a:srgbClr val="000000"/>
              </a:solidFill>
              <a:uFill>
                <a:solidFill>
                  <a:srgbClr val="FFFFFF"/>
                </a:solidFill>
              </a:uFill>
              <a:latin typeface="Georgia"/>
            </a:endParaRPr>
          </a:p>
          <a:p>
            <a:pPr marL="274320" indent="-273960" algn="ctr">
              <a:lnSpc>
                <a:spcPct val="90000"/>
              </a:lnSpc>
            </a:pPr>
            <a:r>
              <a:rPr lang="tr-TR" sz="2400" b="0" strike="noStrike" spc="-1" dirty="0">
                <a:solidFill>
                  <a:srgbClr val="61898A"/>
                </a:solidFill>
                <a:uFill>
                  <a:solidFill>
                    <a:srgbClr val="FFFFFF"/>
                  </a:solidFill>
                </a:uFill>
                <a:latin typeface="Albertus"/>
              </a:rPr>
              <a:t>yönteme tercih edilmektedir!</a:t>
            </a:r>
            <a:endParaRPr lang="tr-TR" sz="2400" b="0" strike="noStrike" spc="-1" dirty="0">
              <a:solidFill>
                <a:srgbClr val="000000"/>
              </a:solidFill>
              <a:uFill>
                <a:solidFill>
                  <a:srgbClr val="FFFFFF"/>
                </a:solidFill>
              </a:uFill>
              <a:latin typeface="Georgia"/>
            </a:endParaRPr>
          </a:p>
        </p:txBody>
      </p:sp>
    </p:spTree>
  </p:cSld>
  <p:clrMapOvr>
    <a:masterClrMapping/>
  </p:clrMapOvr>
  <p:transition spd="med">
    <p:wheel spokes="1"/>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42" presetClass="entr" fill="hold" nodeType="clickEffect">
                                  <p:stCondLst>
                                    <p:cond delay="0"/>
                                  </p:stCondLst>
                                  <p:childTnLst>
                                    <p:set>
                                      <p:cBhvr>
                                        <p:cTn id="6" dur="1" fill="hold">
                                          <p:stCondLst>
                                            <p:cond delay="0"/>
                                          </p:stCondLst>
                                        </p:cTn>
                                        <p:tgtEl>
                                          <p:spTgt spid="264">
                                            <p:txEl>
                                              <p:pRg st="0" end="27"/>
                                            </p:txEl>
                                          </p:spTgt>
                                        </p:tgtEl>
                                        <p:attrNameLst>
                                          <p:attrName>style.visibility</p:attrName>
                                        </p:attrNameLst>
                                      </p:cBhvr>
                                      <p:to>
                                        <p:strVal val="visible"/>
                                      </p:to>
                                    </p:set>
                                    <p:animEffect transition="in" filter="fade">
                                      <p:cBhvr additive="repl">
                                        <p:cTn id="7" dur="1000"/>
                                        <p:tgtEl>
                                          <p:spTgt spid="264">
                                            <p:txEl>
                                              <p:pRg st="0" end="27"/>
                                            </p:txEl>
                                          </p:spTgt>
                                        </p:tgtEl>
                                      </p:cBhvr>
                                    </p:animEffect>
                                    <p:anim calcmode="lin" valueType="num">
                                      <p:cBhvr additive="repl">
                                        <p:cTn id="8" dur="1000" fill="hold"/>
                                        <p:tgtEl>
                                          <p:spTgt spid="264">
                                            <p:txEl>
                                              <p:pRg st="0" end="27"/>
                                            </p:txEl>
                                          </p:spTgt>
                                        </p:tgtEl>
                                        <p:attrNameLst>
                                          <p:attrName>ppt_x</p:attrName>
                                        </p:attrNameLst>
                                      </p:cBhvr>
                                      <p:tavLst>
                                        <p:tav tm="0">
                                          <p:val>
                                            <p:strVal val="#ppt_x"/>
                                          </p:val>
                                        </p:tav>
                                        <p:tav tm="100000">
                                          <p:val>
                                            <p:strVal val="#ppt_x"/>
                                          </p:val>
                                        </p:tav>
                                      </p:tavLst>
                                    </p:anim>
                                    <p:anim calcmode="lin" valueType="num">
                                      <p:cBhvr additive="repl">
                                        <p:cTn id="9" dur="1000" fill="hold"/>
                                        <p:tgtEl>
                                          <p:spTgt spid="264">
                                            <p:txEl>
                                              <p:pRg st="0" end="27"/>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0" presetClass="entr" fill="hold" nodeType="clickEffect">
                                  <p:stCondLst>
                                    <p:cond delay="0"/>
                                  </p:stCondLst>
                                  <p:childTnLst>
                                    <p:set>
                                      <p:cBhvr>
                                        <p:cTn id="13" dur="1" fill="hold">
                                          <p:stCondLst>
                                            <p:cond delay="0"/>
                                          </p:stCondLst>
                                        </p:cTn>
                                        <p:tgtEl>
                                          <p:spTgt spid="266">
                                            <p:txEl>
                                              <p:pRg st="0" end="12"/>
                                            </p:txEl>
                                          </p:spTgt>
                                        </p:tgtEl>
                                        <p:attrNameLst>
                                          <p:attrName>style.visibility</p:attrName>
                                        </p:attrNameLst>
                                      </p:cBhvr>
                                      <p:to>
                                        <p:strVal val="visible"/>
                                      </p:to>
                                    </p:set>
                                    <p:animEffect transition="in" filter="wedge">
                                      <p:cBhvr additive="repl">
                                        <p:cTn id="14" dur="2000"/>
                                        <p:tgtEl>
                                          <p:spTgt spid="266">
                                            <p:txEl>
                                              <p:pRg st="0" end="1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0" presetClass="entr" fill="hold" nodeType="clickEffect">
                                  <p:stCondLst>
                                    <p:cond delay="0"/>
                                  </p:stCondLst>
                                  <p:childTnLst>
                                    <p:set>
                                      <p:cBhvr>
                                        <p:cTn id="18" dur="1" fill="hold">
                                          <p:stCondLst>
                                            <p:cond delay="0"/>
                                          </p:stCondLst>
                                        </p:cTn>
                                        <p:tgtEl>
                                          <p:spTgt spid="266">
                                            <p:txEl>
                                              <p:pRg st="13" end="53"/>
                                            </p:txEl>
                                          </p:spTgt>
                                        </p:tgtEl>
                                        <p:attrNameLst>
                                          <p:attrName>style.visibility</p:attrName>
                                        </p:attrNameLst>
                                      </p:cBhvr>
                                      <p:to>
                                        <p:strVal val="visible"/>
                                      </p:to>
                                    </p:set>
                                    <p:animEffect transition="in" filter="fade">
                                      <p:cBhvr additive="repl">
                                        <p:cTn id="19" dur="800"/>
                                        <p:tgtEl>
                                          <p:spTgt spid="266">
                                            <p:txEl>
                                              <p:pRg st="13" end="53"/>
                                            </p:txEl>
                                          </p:spTgt>
                                        </p:tgtEl>
                                      </p:cBhvr>
                                    </p:animEffect>
                                    <p:anim calcmode="lin" valueType="num">
                                      <p:cBhvr additive="repl">
                                        <p:cTn id="20" dur="800" fill="hold"/>
                                        <p:tgtEl>
                                          <p:spTgt spid="266">
                                            <p:txEl>
                                              <p:pRg st="13" end="53"/>
                                            </p:txEl>
                                          </p:spTgt>
                                        </p:tgtEl>
                                        <p:attrNameLst>
                                          <p:attrName/>
                                        </p:attrNameLst>
                                      </p:cBhvr>
                                      <p:tavLst>
                                        <p:tav tm="0">
                                          <p:val>
                                            <p:strVal val="-90"/>
                                          </p:val>
                                        </p:tav>
                                        <p:tav tm="100000">
                                          <p:val>
                                            <p:strVal val="0"/>
                                          </p:val>
                                        </p:tav>
                                      </p:tavLst>
                                    </p:anim>
                                    <p:anim calcmode="lin" valueType="num">
                                      <p:cBhvr additive="repl">
                                        <p:cTn id="21" dur="800" fill="hold"/>
                                        <p:tgtEl>
                                          <p:spTgt spid="266">
                                            <p:txEl>
                                              <p:pRg st="13" end="53"/>
                                            </p:txEl>
                                          </p:spTgt>
                                        </p:tgtEl>
                                        <p:attrNameLst>
                                          <p:attrName>ppt_x</p:attrName>
                                        </p:attrNameLst>
                                      </p:cBhvr>
                                      <p:tavLst>
                                        <p:tav tm="0">
                                          <p:val>
                                            <p:strVal val="#ppt_x+0.4"/>
                                          </p:val>
                                        </p:tav>
                                        <p:tav tm="100000">
                                          <p:val>
                                            <p:strVal val="#ppt_x-0.05"/>
                                          </p:val>
                                        </p:tav>
                                      </p:tavLst>
                                    </p:anim>
                                    <p:anim calcmode="lin" valueType="num">
                                      <p:cBhvr additive="repl">
                                        <p:cTn id="22" dur="800" fill="hold"/>
                                        <p:tgtEl>
                                          <p:spTgt spid="266">
                                            <p:txEl>
                                              <p:pRg st="13" end="53"/>
                                            </p:txEl>
                                          </p:spTgt>
                                        </p:tgtEl>
                                        <p:attrNameLst>
                                          <p:attrName>ppt_y</p:attrName>
                                        </p:attrNameLst>
                                      </p:cBhvr>
                                      <p:tavLst>
                                        <p:tav tm="0">
                                          <p:val>
                                            <p:strVal val="#ppt_y-0.4"/>
                                          </p:val>
                                        </p:tav>
                                        <p:tav tm="100000">
                                          <p:val>
                                            <p:strVal val="#ppt_y+0.1"/>
                                          </p:val>
                                        </p:tav>
                                      </p:tavLst>
                                    </p:anim>
                                    <p:anim calcmode="lin" valueType="num">
                                      <p:cBhvr additive="repl">
                                        <p:cTn id="23" dur="200" fill="hold">
                                          <p:stCondLst>
                                            <p:cond delay="800"/>
                                          </p:stCondLst>
                                        </p:cTn>
                                        <p:tgtEl>
                                          <p:spTgt spid="266">
                                            <p:txEl>
                                              <p:pRg st="13" end="53"/>
                                            </p:txEl>
                                          </p:spTgt>
                                        </p:tgtEl>
                                        <p:attrNameLst>
                                          <p:attrName>ppt_x</p:attrName>
                                        </p:attrNameLst>
                                      </p:cBhvr>
                                      <p:tavLst>
                                        <p:tav tm="0">
                                          <p:val>
                                            <p:strVal val="#ppt_x-0.05"/>
                                          </p:val>
                                        </p:tav>
                                        <p:tav tm="100000">
                                          <p:val>
                                            <p:strVal val="#ppt_x"/>
                                          </p:val>
                                        </p:tav>
                                      </p:tavLst>
                                    </p:anim>
                                    <p:anim calcmode="lin" valueType="num">
                                      <p:cBhvr additive="repl">
                                        <p:cTn id="24" dur="200" fill="hold">
                                          <p:stCondLst>
                                            <p:cond delay="800"/>
                                          </p:stCondLst>
                                        </p:cTn>
                                        <p:tgtEl>
                                          <p:spTgt spid="266">
                                            <p:txEl>
                                              <p:pRg st="13" end="53"/>
                                            </p:txEl>
                                          </p:spTgt>
                                        </p:tgtEl>
                                        <p:attrNameLst>
                                          <p:attrName>ppt_y</p:attrName>
                                        </p:attrNameLst>
                                      </p:cBhvr>
                                      <p:tavLst>
                                        <p:tav tm="0">
                                          <p:val>
                                            <p:strVal val="#ppt_y+0.1"/>
                                          </p:val>
                                        </p:tav>
                                        <p:tav tm="100000">
                                          <p:val>
                                            <p:strVal val="#ppt_y"/>
                                          </p:val>
                                        </p:tav>
                                      </p:tavLst>
                                    </p:anim>
                                  </p:childTnLst>
                                </p:cTn>
                              </p:par>
                              <p:par>
                                <p:cTn id="25" presetID="30" presetClass="entr" fill="hold" nodeType="withEffect">
                                  <p:stCondLst>
                                    <p:cond delay="0"/>
                                  </p:stCondLst>
                                  <p:childTnLst>
                                    <p:set>
                                      <p:cBhvr>
                                        <p:cTn id="26" dur="1" fill="hold">
                                          <p:stCondLst>
                                            <p:cond delay="0"/>
                                          </p:stCondLst>
                                        </p:cTn>
                                        <p:tgtEl>
                                          <p:spTgt spid="266">
                                            <p:txEl>
                                              <p:pRg st="53" end="99"/>
                                            </p:txEl>
                                          </p:spTgt>
                                        </p:tgtEl>
                                        <p:attrNameLst>
                                          <p:attrName>style.visibility</p:attrName>
                                        </p:attrNameLst>
                                      </p:cBhvr>
                                      <p:to>
                                        <p:strVal val="visible"/>
                                      </p:to>
                                    </p:set>
                                    <p:animEffect transition="in" filter="fade">
                                      <p:cBhvr additive="repl">
                                        <p:cTn id="27" dur="800"/>
                                        <p:tgtEl>
                                          <p:spTgt spid="266">
                                            <p:txEl>
                                              <p:pRg st="53" end="99"/>
                                            </p:txEl>
                                          </p:spTgt>
                                        </p:tgtEl>
                                      </p:cBhvr>
                                    </p:animEffect>
                                    <p:anim calcmode="lin" valueType="num">
                                      <p:cBhvr additive="repl">
                                        <p:cTn id="28" dur="800" fill="hold"/>
                                        <p:tgtEl>
                                          <p:spTgt spid="266">
                                            <p:txEl>
                                              <p:pRg st="53" end="99"/>
                                            </p:txEl>
                                          </p:spTgt>
                                        </p:tgtEl>
                                        <p:attrNameLst>
                                          <p:attrName/>
                                        </p:attrNameLst>
                                      </p:cBhvr>
                                      <p:tavLst>
                                        <p:tav tm="0">
                                          <p:val>
                                            <p:strVal val="-90"/>
                                          </p:val>
                                        </p:tav>
                                        <p:tav tm="100000">
                                          <p:val>
                                            <p:strVal val="0"/>
                                          </p:val>
                                        </p:tav>
                                      </p:tavLst>
                                    </p:anim>
                                    <p:anim calcmode="lin" valueType="num">
                                      <p:cBhvr additive="repl">
                                        <p:cTn id="29" dur="800" fill="hold"/>
                                        <p:tgtEl>
                                          <p:spTgt spid="266">
                                            <p:txEl>
                                              <p:pRg st="53" end="99"/>
                                            </p:txEl>
                                          </p:spTgt>
                                        </p:tgtEl>
                                        <p:attrNameLst>
                                          <p:attrName>ppt_x</p:attrName>
                                        </p:attrNameLst>
                                      </p:cBhvr>
                                      <p:tavLst>
                                        <p:tav tm="0">
                                          <p:val>
                                            <p:strVal val="#ppt_x+0.4"/>
                                          </p:val>
                                        </p:tav>
                                        <p:tav tm="100000">
                                          <p:val>
                                            <p:strVal val="#ppt_x-0.05"/>
                                          </p:val>
                                        </p:tav>
                                      </p:tavLst>
                                    </p:anim>
                                    <p:anim calcmode="lin" valueType="num">
                                      <p:cBhvr additive="repl">
                                        <p:cTn id="30" dur="800" fill="hold"/>
                                        <p:tgtEl>
                                          <p:spTgt spid="266">
                                            <p:txEl>
                                              <p:pRg st="53" end="99"/>
                                            </p:txEl>
                                          </p:spTgt>
                                        </p:tgtEl>
                                        <p:attrNameLst>
                                          <p:attrName>ppt_y</p:attrName>
                                        </p:attrNameLst>
                                      </p:cBhvr>
                                      <p:tavLst>
                                        <p:tav tm="0">
                                          <p:val>
                                            <p:strVal val="#ppt_y-0.4"/>
                                          </p:val>
                                        </p:tav>
                                        <p:tav tm="100000">
                                          <p:val>
                                            <p:strVal val="#ppt_y+0.1"/>
                                          </p:val>
                                        </p:tav>
                                      </p:tavLst>
                                    </p:anim>
                                    <p:anim calcmode="lin" valueType="num">
                                      <p:cBhvr additive="repl">
                                        <p:cTn id="31" dur="200" fill="hold">
                                          <p:stCondLst>
                                            <p:cond delay="800"/>
                                          </p:stCondLst>
                                        </p:cTn>
                                        <p:tgtEl>
                                          <p:spTgt spid="266">
                                            <p:txEl>
                                              <p:pRg st="53" end="99"/>
                                            </p:txEl>
                                          </p:spTgt>
                                        </p:tgtEl>
                                        <p:attrNameLst>
                                          <p:attrName>ppt_x</p:attrName>
                                        </p:attrNameLst>
                                      </p:cBhvr>
                                      <p:tavLst>
                                        <p:tav tm="0">
                                          <p:val>
                                            <p:strVal val="#ppt_x-0.05"/>
                                          </p:val>
                                        </p:tav>
                                        <p:tav tm="100000">
                                          <p:val>
                                            <p:strVal val="#ppt_x"/>
                                          </p:val>
                                        </p:tav>
                                      </p:tavLst>
                                    </p:anim>
                                    <p:anim calcmode="lin" valueType="num">
                                      <p:cBhvr additive="repl">
                                        <p:cTn id="32" dur="200" fill="hold">
                                          <p:stCondLst>
                                            <p:cond delay="800"/>
                                          </p:stCondLst>
                                        </p:cTn>
                                        <p:tgtEl>
                                          <p:spTgt spid="266">
                                            <p:txEl>
                                              <p:pRg st="53" end="99"/>
                                            </p:txEl>
                                          </p:spTgt>
                                        </p:tgtEl>
                                        <p:attrNameLst>
                                          <p:attrName>ppt_y</p:attrName>
                                        </p:attrNameLst>
                                      </p:cBhvr>
                                      <p:tavLst>
                                        <p:tav tm="0">
                                          <p:val>
                                            <p:strVal val="#ppt_y+0.1"/>
                                          </p:val>
                                        </p:tav>
                                        <p:tav tm="100000">
                                          <p:val>
                                            <p:strVal val="#ppt_y"/>
                                          </p:val>
                                        </p:tav>
                                      </p:tavLst>
                                    </p:anim>
                                  </p:childTnLst>
                                </p:cTn>
                              </p:par>
                              <p:par>
                                <p:cTn id="33" presetID="30" presetClass="entr" fill="hold" nodeType="withEffect">
                                  <p:stCondLst>
                                    <p:cond delay="0"/>
                                  </p:stCondLst>
                                  <p:childTnLst>
                                    <p:set>
                                      <p:cBhvr>
                                        <p:cTn id="34" dur="1" fill="hold">
                                          <p:stCondLst>
                                            <p:cond delay="0"/>
                                          </p:stCondLst>
                                        </p:cTn>
                                        <p:tgtEl>
                                          <p:spTgt spid="266">
                                            <p:txEl>
                                              <p:pRg st="99" end="138"/>
                                            </p:txEl>
                                          </p:spTgt>
                                        </p:tgtEl>
                                        <p:attrNameLst>
                                          <p:attrName>style.visibility</p:attrName>
                                        </p:attrNameLst>
                                      </p:cBhvr>
                                      <p:to>
                                        <p:strVal val="visible"/>
                                      </p:to>
                                    </p:set>
                                    <p:animEffect transition="in" filter="fade">
                                      <p:cBhvr additive="repl">
                                        <p:cTn id="35" dur="800"/>
                                        <p:tgtEl>
                                          <p:spTgt spid="266">
                                            <p:txEl>
                                              <p:pRg st="99" end="138"/>
                                            </p:txEl>
                                          </p:spTgt>
                                        </p:tgtEl>
                                      </p:cBhvr>
                                    </p:animEffect>
                                    <p:anim calcmode="lin" valueType="num">
                                      <p:cBhvr additive="repl">
                                        <p:cTn id="36" dur="800" fill="hold"/>
                                        <p:tgtEl>
                                          <p:spTgt spid="266">
                                            <p:txEl>
                                              <p:pRg st="99" end="138"/>
                                            </p:txEl>
                                          </p:spTgt>
                                        </p:tgtEl>
                                        <p:attrNameLst>
                                          <p:attrName/>
                                        </p:attrNameLst>
                                      </p:cBhvr>
                                      <p:tavLst>
                                        <p:tav tm="0">
                                          <p:val>
                                            <p:strVal val="-90"/>
                                          </p:val>
                                        </p:tav>
                                        <p:tav tm="100000">
                                          <p:val>
                                            <p:strVal val="0"/>
                                          </p:val>
                                        </p:tav>
                                      </p:tavLst>
                                    </p:anim>
                                    <p:anim calcmode="lin" valueType="num">
                                      <p:cBhvr additive="repl">
                                        <p:cTn id="37" dur="800" fill="hold"/>
                                        <p:tgtEl>
                                          <p:spTgt spid="266">
                                            <p:txEl>
                                              <p:pRg st="99" end="138"/>
                                            </p:txEl>
                                          </p:spTgt>
                                        </p:tgtEl>
                                        <p:attrNameLst>
                                          <p:attrName>ppt_x</p:attrName>
                                        </p:attrNameLst>
                                      </p:cBhvr>
                                      <p:tavLst>
                                        <p:tav tm="0">
                                          <p:val>
                                            <p:strVal val="#ppt_x+0.4"/>
                                          </p:val>
                                        </p:tav>
                                        <p:tav tm="100000">
                                          <p:val>
                                            <p:strVal val="#ppt_x-0.05"/>
                                          </p:val>
                                        </p:tav>
                                      </p:tavLst>
                                    </p:anim>
                                    <p:anim calcmode="lin" valueType="num">
                                      <p:cBhvr additive="repl">
                                        <p:cTn id="38" dur="800" fill="hold"/>
                                        <p:tgtEl>
                                          <p:spTgt spid="266">
                                            <p:txEl>
                                              <p:pRg st="99" end="138"/>
                                            </p:txEl>
                                          </p:spTgt>
                                        </p:tgtEl>
                                        <p:attrNameLst>
                                          <p:attrName>ppt_y</p:attrName>
                                        </p:attrNameLst>
                                      </p:cBhvr>
                                      <p:tavLst>
                                        <p:tav tm="0">
                                          <p:val>
                                            <p:strVal val="#ppt_y-0.4"/>
                                          </p:val>
                                        </p:tav>
                                        <p:tav tm="100000">
                                          <p:val>
                                            <p:strVal val="#ppt_y+0.1"/>
                                          </p:val>
                                        </p:tav>
                                      </p:tavLst>
                                    </p:anim>
                                    <p:anim calcmode="lin" valueType="num">
                                      <p:cBhvr additive="repl">
                                        <p:cTn id="39" dur="200" fill="hold">
                                          <p:stCondLst>
                                            <p:cond delay="800"/>
                                          </p:stCondLst>
                                        </p:cTn>
                                        <p:tgtEl>
                                          <p:spTgt spid="266">
                                            <p:txEl>
                                              <p:pRg st="99" end="138"/>
                                            </p:txEl>
                                          </p:spTgt>
                                        </p:tgtEl>
                                        <p:attrNameLst>
                                          <p:attrName>ppt_x</p:attrName>
                                        </p:attrNameLst>
                                      </p:cBhvr>
                                      <p:tavLst>
                                        <p:tav tm="0">
                                          <p:val>
                                            <p:strVal val="#ppt_x-0.05"/>
                                          </p:val>
                                        </p:tav>
                                        <p:tav tm="100000">
                                          <p:val>
                                            <p:strVal val="#ppt_x"/>
                                          </p:val>
                                        </p:tav>
                                      </p:tavLst>
                                    </p:anim>
                                    <p:anim calcmode="lin" valueType="num">
                                      <p:cBhvr additive="repl">
                                        <p:cTn id="40" dur="200" fill="hold">
                                          <p:stCondLst>
                                            <p:cond delay="800"/>
                                          </p:stCondLst>
                                        </p:cTn>
                                        <p:tgtEl>
                                          <p:spTgt spid="266">
                                            <p:txEl>
                                              <p:pRg st="99" end="138"/>
                                            </p:txEl>
                                          </p:spTgt>
                                        </p:tgtEl>
                                        <p:attrNameLst>
                                          <p:attrName>ppt_y</p:attrName>
                                        </p:attrNameLst>
                                      </p:cBhvr>
                                      <p:tavLst>
                                        <p:tav tm="0">
                                          <p:val>
                                            <p:strVal val="#ppt_y+0.1"/>
                                          </p:val>
                                        </p:tav>
                                        <p:tav tm="100000">
                                          <p:val>
                                            <p:strVal val="#ppt_y"/>
                                          </p:val>
                                        </p:tav>
                                      </p:tavLst>
                                    </p:anim>
                                  </p:childTnLst>
                                </p:cTn>
                              </p:par>
                              <p:par>
                                <p:cTn id="41" presetID="30" presetClass="entr" fill="hold" nodeType="withEffect">
                                  <p:stCondLst>
                                    <p:cond delay="0"/>
                                  </p:stCondLst>
                                  <p:childTnLst>
                                    <p:set>
                                      <p:cBhvr>
                                        <p:cTn id="42" dur="1" fill="hold">
                                          <p:stCondLst>
                                            <p:cond delay="0"/>
                                          </p:stCondLst>
                                        </p:cTn>
                                        <p:tgtEl>
                                          <p:spTgt spid="266">
                                            <p:txEl>
                                              <p:pRg st="138" end="177"/>
                                            </p:txEl>
                                          </p:spTgt>
                                        </p:tgtEl>
                                        <p:attrNameLst>
                                          <p:attrName>style.visibility</p:attrName>
                                        </p:attrNameLst>
                                      </p:cBhvr>
                                      <p:to>
                                        <p:strVal val="visible"/>
                                      </p:to>
                                    </p:set>
                                    <p:animEffect transition="in" filter="fade">
                                      <p:cBhvr additive="repl">
                                        <p:cTn id="43" dur="800"/>
                                        <p:tgtEl>
                                          <p:spTgt spid="266">
                                            <p:txEl>
                                              <p:pRg st="138" end="177"/>
                                            </p:txEl>
                                          </p:spTgt>
                                        </p:tgtEl>
                                      </p:cBhvr>
                                    </p:animEffect>
                                    <p:anim calcmode="lin" valueType="num">
                                      <p:cBhvr additive="repl">
                                        <p:cTn id="44" dur="800" fill="hold"/>
                                        <p:tgtEl>
                                          <p:spTgt spid="266">
                                            <p:txEl>
                                              <p:pRg st="138" end="177"/>
                                            </p:txEl>
                                          </p:spTgt>
                                        </p:tgtEl>
                                        <p:attrNameLst>
                                          <p:attrName/>
                                        </p:attrNameLst>
                                      </p:cBhvr>
                                      <p:tavLst>
                                        <p:tav tm="0">
                                          <p:val>
                                            <p:strVal val="-90"/>
                                          </p:val>
                                        </p:tav>
                                        <p:tav tm="100000">
                                          <p:val>
                                            <p:strVal val="0"/>
                                          </p:val>
                                        </p:tav>
                                      </p:tavLst>
                                    </p:anim>
                                    <p:anim calcmode="lin" valueType="num">
                                      <p:cBhvr additive="repl">
                                        <p:cTn id="45" dur="800" fill="hold"/>
                                        <p:tgtEl>
                                          <p:spTgt spid="266">
                                            <p:txEl>
                                              <p:pRg st="138" end="177"/>
                                            </p:txEl>
                                          </p:spTgt>
                                        </p:tgtEl>
                                        <p:attrNameLst>
                                          <p:attrName>ppt_x</p:attrName>
                                        </p:attrNameLst>
                                      </p:cBhvr>
                                      <p:tavLst>
                                        <p:tav tm="0">
                                          <p:val>
                                            <p:strVal val="#ppt_x+0.4"/>
                                          </p:val>
                                        </p:tav>
                                        <p:tav tm="100000">
                                          <p:val>
                                            <p:strVal val="#ppt_x-0.05"/>
                                          </p:val>
                                        </p:tav>
                                      </p:tavLst>
                                    </p:anim>
                                    <p:anim calcmode="lin" valueType="num">
                                      <p:cBhvr additive="repl">
                                        <p:cTn id="46" dur="800" fill="hold"/>
                                        <p:tgtEl>
                                          <p:spTgt spid="266">
                                            <p:txEl>
                                              <p:pRg st="138" end="177"/>
                                            </p:txEl>
                                          </p:spTgt>
                                        </p:tgtEl>
                                        <p:attrNameLst>
                                          <p:attrName>ppt_y</p:attrName>
                                        </p:attrNameLst>
                                      </p:cBhvr>
                                      <p:tavLst>
                                        <p:tav tm="0">
                                          <p:val>
                                            <p:strVal val="#ppt_y-0.4"/>
                                          </p:val>
                                        </p:tav>
                                        <p:tav tm="100000">
                                          <p:val>
                                            <p:strVal val="#ppt_y+0.1"/>
                                          </p:val>
                                        </p:tav>
                                      </p:tavLst>
                                    </p:anim>
                                    <p:anim calcmode="lin" valueType="num">
                                      <p:cBhvr additive="repl">
                                        <p:cTn id="47" dur="200" fill="hold">
                                          <p:stCondLst>
                                            <p:cond delay="800"/>
                                          </p:stCondLst>
                                        </p:cTn>
                                        <p:tgtEl>
                                          <p:spTgt spid="266">
                                            <p:txEl>
                                              <p:pRg st="138" end="177"/>
                                            </p:txEl>
                                          </p:spTgt>
                                        </p:tgtEl>
                                        <p:attrNameLst>
                                          <p:attrName>ppt_x</p:attrName>
                                        </p:attrNameLst>
                                      </p:cBhvr>
                                      <p:tavLst>
                                        <p:tav tm="0">
                                          <p:val>
                                            <p:strVal val="#ppt_x-0.05"/>
                                          </p:val>
                                        </p:tav>
                                        <p:tav tm="100000">
                                          <p:val>
                                            <p:strVal val="#ppt_x"/>
                                          </p:val>
                                        </p:tav>
                                      </p:tavLst>
                                    </p:anim>
                                    <p:anim calcmode="lin" valueType="num">
                                      <p:cBhvr additive="repl">
                                        <p:cTn id="48" dur="200" fill="hold">
                                          <p:stCondLst>
                                            <p:cond delay="800"/>
                                          </p:stCondLst>
                                        </p:cTn>
                                        <p:tgtEl>
                                          <p:spTgt spid="266">
                                            <p:txEl>
                                              <p:pRg st="138" end="177"/>
                                            </p:txEl>
                                          </p:spTgt>
                                        </p:tgtEl>
                                        <p:attrNameLst>
                                          <p:attrName>ppt_y</p:attrName>
                                        </p:attrNameLst>
                                      </p:cBhvr>
                                      <p:tavLst>
                                        <p:tav tm="0">
                                          <p:val>
                                            <p:strVal val="#ppt_y+0.1"/>
                                          </p:val>
                                        </p:tav>
                                        <p:tav tm="100000">
                                          <p:val>
                                            <p:strVal val="#ppt_y"/>
                                          </p:val>
                                        </p:tav>
                                      </p:tavLst>
                                    </p:anim>
                                  </p:childTnLst>
                                </p:cTn>
                              </p:par>
                              <p:par>
                                <p:cTn id="49" presetID="30" presetClass="entr" fill="hold" nodeType="withEffect">
                                  <p:stCondLst>
                                    <p:cond delay="0"/>
                                  </p:stCondLst>
                                  <p:childTnLst>
                                    <p:set>
                                      <p:cBhvr>
                                        <p:cTn id="50" dur="1" fill="hold">
                                          <p:stCondLst>
                                            <p:cond delay="0"/>
                                          </p:stCondLst>
                                        </p:cTn>
                                        <p:tgtEl>
                                          <p:spTgt spid="266">
                                            <p:txEl>
                                              <p:pRg st="177" end="214"/>
                                            </p:txEl>
                                          </p:spTgt>
                                        </p:tgtEl>
                                        <p:attrNameLst>
                                          <p:attrName>style.visibility</p:attrName>
                                        </p:attrNameLst>
                                      </p:cBhvr>
                                      <p:to>
                                        <p:strVal val="visible"/>
                                      </p:to>
                                    </p:set>
                                    <p:animEffect transition="in" filter="fade">
                                      <p:cBhvr additive="repl">
                                        <p:cTn id="51" dur="800"/>
                                        <p:tgtEl>
                                          <p:spTgt spid="266">
                                            <p:txEl>
                                              <p:pRg st="177" end="214"/>
                                            </p:txEl>
                                          </p:spTgt>
                                        </p:tgtEl>
                                      </p:cBhvr>
                                    </p:animEffect>
                                    <p:anim calcmode="lin" valueType="num">
                                      <p:cBhvr additive="repl">
                                        <p:cTn id="52" dur="800" fill="hold"/>
                                        <p:tgtEl>
                                          <p:spTgt spid="266">
                                            <p:txEl>
                                              <p:pRg st="177" end="214"/>
                                            </p:txEl>
                                          </p:spTgt>
                                        </p:tgtEl>
                                        <p:attrNameLst>
                                          <p:attrName/>
                                        </p:attrNameLst>
                                      </p:cBhvr>
                                      <p:tavLst>
                                        <p:tav tm="0">
                                          <p:val>
                                            <p:strVal val="-90"/>
                                          </p:val>
                                        </p:tav>
                                        <p:tav tm="100000">
                                          <p:val>
                                            <p:strVal val="0"/>
                                          </p:val>
                                        </p:tav>
                                      </p:tavLst>
                                    </p:anim>
                                    <p:anim calcmode="lin" valueType="num">
                                      <p:cBhvr additive="repl">
                                        <p:cTn id="53" dur="800" fill="hold"/>
                                        <p:tgtEl>
                                          <p:spTgt spid="266">
                                            <p:txEl>
                                              <p:pRg st="177" end="214"/>
                                            </p:txEl>
                                          </p:spTgt>
                                        </p:tgtEl>
                                        <p:attrNameLst>
                                          <p:attrName>ppt_x</p:attrName>
                                        </p:attrNameLst>
                                      </p:cBhvr>
                                      <p:tavLst>
                                        <p:tav tm="0">
                                          <p:val>
                                            <p:strVal val="#ppt_x+0.4"/>
                                          </p:val>
                                        </p:tav>
                                        <p:tav tm="100000">
                                          <p:val>
                                            <p:strVal val="#ppt_x-0.05"/>
                                          </p:val>
                                        </p:tav>
                                      </p:tavLst>
                                    </p:anim>
                                    <p:anim calcmode="lin" valueType="num">
                                      <p:cBhvr additive="repl">
                                        <p:cTn id="54" dur="800" fill="hold"/>
                                        <p:tgtEl>
                                          <p:spTgt spid="266">
                                            <p:txEl>
                                              <p:pRg st="177" end="214"/>
                                            </p:txEl>
                                          </p:spTgt>
                                        </p:tgtEl>
                                        <p:attrNameLst>
                                          <p:attrName>ppt_y</p:attrName>
                                        </p:attrNameLst>
                                      </p:cBhvr>
                                      <p:tavLst>
                                        <p:tav tm="0">
                                          <p:val>
                                            <p:strVal val="#ppt_y-0.4"/>
                                          </p:val>
                                        </p:tav>
                                        <p:tav tm="100000">
                                          <p:val>
                                            <p:strVal val="#ppt_y+0.1"/>
                                          </p:val>
                                        </p:tav>
                                      </p:tavLst>
                                    </p:anim>
                                    <p:anim calcmode="lin" valueType="num">
                                      <p:cBhvr additive="repl">
                                        <p:cTn id="55" dur="200" fill="hold">
                                          <p:stCondLst>
                                            <p:cond delay="800"/>
                                          </p:stCondLst>
                                        </p:cTn>
                                        <p:tgtEl>
                                          <p:spTgt spid="266">
                                            <p:txEl>
                                              <p:pRg st="177" end="214"/>
                                            </p:txEl>
                                          </p:spTgt>
                                        </p:tgtEl>
                                        <p:attrNameLst>
                                          <p:attrName>ppt_x</p:attrName>
                                        </p:attrNameLst>
                                      </p:cBhvr>
                                      <p:tavLst>
                                        <p:tav tm="0">
                                          <p:val>
                                            <p:strVal val="#ppt_x-0.05"/>
                                          </p:val>
                                        </p:tav>
                                        <p:tav tm="100000">
                                          <p:val>
                                            <p:strVal val="#ppt_x"/>
                                          </p:val>
                                        </p:tav>
                                      </p:tavLst>
                                    </p:anim>
                                    <p:anim calcmode="lin" valueType="num">
                                      <p:cBhvr additive="repl">
                                        <p:cTn id="56" dur="200" fill="hold">
                                          <p:stCondLst>
                                            <p:cond delay="800"/>
                                          </p:stCondLst>
                                        </p:cTn>
                                        <p:tgtEl>
                                          <p:spTgt spid="266">
                                            <p:txEl>
                                              <p:pRg st="177" end="214"/>
                                            </p:txEl>
                                          </p:spTgt>
                                        </p:tgtEl>
                                        <p:attrNameLst>
                                          <p:attrName>ppt_y</p:attrName>
                                        </p:attrNameLst>
                                      </p:cBhvr>
                                      <p:tavLst>
                                        <p:tav tm="0">
                                          <p:val>
                                            <p:strVal val="#ppt_y+0.1"/>
                                          </p:val>
                                        </p:tav>
                                        <p:tav tm="100000">
                                          <p:val>
                                            <p:strVal val="#ppt_y"/>
                                          </p:val>
                                        </p:tav>
                                      </p:tavLst>
                                    </p:anim>
                                  </p:childTnLst>
                                </p:cTn>
                              </p:par>
                              <p:par>
                                <p:cTn id="57" presetID="30" presetClass="entr" fill="hold" nodeType="withEffect">
                                  <p:stCondLst>
                                    <p:cond delay="0"/>
                                  </p:stCondLst>
                                  <p:childTnLst>
                                    <p:set>
                                      <p:cBhvr>
                                        <p:cTn id="58" dur="1" fill="hold">
                                          <p:stCondLst>
                                            <p:cond delay="0"/>
                                          </p:stCondLst>
                                        </p:cTn>
                                        <p:tgtEl>
                                          <p:spTgt spid="266">
                                            <p:txEl>
                                              <p:pRg st="214" end="224"/>
                                            </p:txEl>
                                          </p:spTgt>
                                        </p:tgtEl>
                                        <p:attrNameLst>
                                          <p:attrName>style.visibility</p:attrName>
                                        </p:attrNameLst>
                                      </p:cBhvr>
                                      <p:to>
                                        <p:strVal val="visible"/>
                                      </p:to>
                                    </p:set>
                                    <p:animEffect transition="in" filter="fade">
                                      <p:cBhvr additive="repl">
                                        <p:cTn id="59" dur="800"/>
                                        <p:tgtEl>
                                          <p:spTgt spid="266">
                                            <p:txEl>
                                              <p:pRg st="214" end="224"/>
                                            </p:txEl>
                                          </p:spTgt>
                                        </p:tgtEl>
                                      </p:cBhvr>
                                    </p:animEffect>
                                    <p:anim calcmode="lin" valueType="num">
                                      <p:cBhvr additive="repl">
                                        <p:cTn id="60" dur="800" fill="hold"/>
                                        <p:tgtEl>
                                          <p:spTgt spid="266">
                                            <p:txEl>
                                              <p:pRg st="214" end="224"/>
                                            </p:txEl>
                                          </p:spTgt>
                                        </p:tgtEl>
                                        <p:attrNameLst>
                                          <p:attrName/>
                                        </p:attrNameLst>
                                      </p:cBhvr>
                                      <p:tavLst>
                                        <p:tav tm="0">
                                          <p:val>
                                            <p:strVal val="-90"/>
                                          </p:val>
                                        </p:tav>
                                        <p:tav tm="100000">
                                          <p:val>
                                            <p:strVal val="0"/>
                                          </p:val>
                                        </p:tav>
                                      </p:tavLst>
                                    </p:anim>
                                    <p:anim calcmode="lin" valueType="num">
                                      <p:cBhvr additive="repl">
                                        <p:cTn id="61" dur="800" fill="hold"/>
                                        <p:tgtEl>
                                          <p:spTgt spid="266">
                                            <p:txEl>
                                              <p:pRg st="214" end="224"/>
                                            </p:txEl>
                                          </p:spTgt>
                                        </p:tgtEl>
                                        <p:attrNameLst>
                                          <p:attrName>ppt_x</p:attrName>
                                        </p:attrNameLst>
                                      </p:cBhvr>
                                      <p:tavLst>
                                        <p:tav tm="0">
                                          <p:val>
                                            <p:strVal val="#ppt_x+0.4"/>
                                          </p:val>
                                        </p:tav>
                                        <p:tav tm="100000">
                                          <p:val>
                                            <p:strVal val="#ppt_x-0.05"/>
                                          </p:val>
                                        </p:tav>
                                      </p:tavLst>
                                    </p:anim>
                                    <p:anim calcmode="lin" valueType="num">
                                      <p:cBhvr additive="repl">
                                        <p:cTn id="62" dur="800" fill="hold"/>
                                        <p:tgtEl>
                                          <p:spTgt spid="266">
                                            <p:txEl>
                                              <p:pRg st="214" end="224"/>
                                            </p:txEl>
                                          </p:spTgt>
                                        </p:tgtEl>
                                        <p:attrNameLst>
                                          <p:attrName>ppt_y</p:attrName>
                                        </p:attrNameLst>
                                      </p:cBhvr>
                                      <p:tavLst>
                                        <p:tav tm="0">
                                          <p:val>
                                            <p:strVal val="#ppt_y-0.4"/>
                                          </p:val>
                                        </p:tav>
                                        <p:tav tm="100000">
                                          <p:val>
                                            <p:strVal val="#ppt_y+0.1"/>
                                          </p:val>
                                        </p:tav>
                                      </p:tavLst>
                                    </p:anim>
                                    <p:anim calcmode="lin" valueType="num">
                                      <p:cBhvr additive="repl">
                                        <p:cTn id="63" dur="200" fill="hold">
                                          <p:stCondLst>
                                            <p:cond delay="800"/>
                                          </p:stCondLst>
                                        </p:cTn>
                                        <p:tgtEl>
                                          <p:spTgt spid="266">
                                            <p:txEl>
                                              <p:pRg st="214" end="224"/>
                                            </p:txEl>
                                          </p:spTgt>
                                        </p:tgtEl>
                                        <p:attrNameLst>
                                          <p:attrName>ppt_x</p:attrName>
                                        </p:attrNameLst>
                                      </p:cBhvr>
                                      <p:tavLst>
                                        <p:tav tm="0">
                                          <p:val>
                                            <p:strVal val="#ppt_x-0.05"/>
                                          </p:val>
                                        </p:tav>
                                        <p:tav tm="100000">
                                          <p:val>
                                            <p:strVal val="#ppt_x"/>
                                          </p:val>
                                        </p:tav>
                                      </p:tavLst>
                                    </p:anim>
                                    <p:anim calcmode="lin" valueType="num">
                                      <p:cBhvr additive="repl">
                                        <p:cTn id="64" dur="200" fill="hold">
                                          <p:stCondLst>
                                            <p:cond delay="800"/>
                                          </p:stCondLst>
                                        </p:cTn>
                                        <p:tgtEl>
                                          <p:spTgt spid="266">
                                            <p:txEl>
                                              <p:pRg st="214" end="224"/>
                                            </p:txEl>
                                          </p:spTgt>
                                        </p:tgtEl>
                                        <p:attrNameLst>
                                          <p:attrName>ppt_y</p:attrName>
                                        </p:attrNameLst>
                                      </p:cBhvr>
                                      <p:tavLst>
                                        <p:tav tm="0">
                                          <p:val>
                                            <p:strVal val="#ppt_y+0.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4" presetClass="entr" presetSubtype="10" fill="hold" nodeType="clickEffect">
                                  <p:stCondLst>
                                    <p:cond delay="0"/>
                                  </p:stCondLst>
                                  <p:childTnLst>
                                    <p:set>
                                      <p:cBhvr>
                                        <p:cTn id="68" dur="1" fill="hold">
                                          <p:stCondLst>
                                            <p:cond delay="0"/>
                                          </p:stCondLst>
                                        </p:cTn>
                                        <p:tgtEl>
                                          <p:spTgt spid="266">
                                            <p:txEl>
                                              <p:pRg st="225" end="275"/>
                                            </p:txEl>
                                          </p:spTgt>
                                        </p:tgtEl>
                                        <p:attrNameLst>
                                          <p:attrName>style.visibility</p:attrName>
                                        </p:attrNameLst>
                                      </p:cBhvr>
                                      <p:to>
                                        <p:strVal val="visible"/>
                                      </p:to>
                                    </p:set>
                                    <p:animEffect transition="in" filter="randombar(horizontal)">
                                      <p:cBhvr additive="repl">
                                        <p:cTn id="69" dur="500"/>
                                        <p:tgtEl>
                                          <p:spTgt spid="266">
                                            <p:txEl>
                                              <p:pRg st="225" end="275"/>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4" presetClass="entr" presetSubtype="10" fill="hold" nodeType="clickEffect">
                                  <p:stCondLst>
                                    <p:cond delay="0"/>
                                  </p:stCondLst>
                                  <p:childTnLst>
                                    <p:set>
                                      <p:cBhvr>
                                        <p:cTn id="73" dur="1" fill="hold">
                                          <p:stCondLst>
                                            <p:cond delay="0"/>
                                          </p:stCondLst>
                                        </p:cTn>
                                        <p:tgtEl>
                                          <p:spTgt spid="266">
                                            <p:txEl>
                                              <p:pRg st="276" end="305"/>
                                            </p:txEl>
                                          </p:spTgt>
                                        </p:tgtEl>
                                        <p:attrNameLst>
                                          <p:attrName>style.visibility</p:attrName>
                                        </p:attrNameLst>
                                      </p:cBhvr>
                                      <p:to>
                                        <p:strVal val="visible"/>
                                      </p:to>
                                    </p:set>
                                    <p:animEffect transition="in" filter="randombar(horizontal)">
                                      <p:cBhvr additive="repl">
                                        <p:cTn id="74" dur="500"/>
                                        <p:tgtEl>
                                          <p:spTgt spid="266">
                                            <p:txEl>
                                              <p:pRg st="276" end="30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TextShape 1"/>
          <p:cNvSpPr txBox="1"/>
          <p:nvPr/>
        </p:nvSpPr>
        <p:spPr>
          <a:xfrm>
            <a:off x="4361760" y="1026360"/>
            <a:ext cx="456840" cy="441000"/>
          </a:xfrm>
          <a:prstGeom prst="rect">
            <a:avLst/>
          </a:prstGeom>
          <a:noFill/>
          <a:ln>
            <a:noFill/>
          </a:ln>
        </p:spPr>
        <p:txBody>
          <a:bodyPr lIns="45720" tIns="45000" rIns="45720" bIns="45000" anchor="ctr"/>
          <a:lstStyle/>
          <a:p>
            <a:endParaRPr lang="tr-TR" sz="2400" b="0" strike="noStrike" spc="-1">
              <a:solidFill>
                <a:srgbClr val="000000"/>
              </a:solidFill>
              <a:uFill>
                <a:solidFill>
                  <a:srgbClr val="FFFFFF"/>
                </a:solidFill>
              </a:uFill>
              <a:latin typeface="Times New Roman"/>
            </a:endParaRPr>
          </a:p>
        </p:txBody>
      </p:sp>
      <p:sp>
        <p:nvSpPr>
          <p:cNvPr id="268" name="TextShape 2"/>
          <p:cNvSpPr txBox="1"/>
          <p:nvPr/>
        </p:nvSpPr>
        <p:spPr>
          <a:xfrm>
            <a:off x="166783" y="2046342"/>
            <a:ext cx="8846794" cy="5203544"/>
          </a:xfrm>
          <a:prstGeom prst="rect">
            <a:avLst/>
          </a:prstGeom>
          <a:noFill/>
          <a:ln>
            <a:noFill/>
          </a:ln>
        </p:spPr>
        <p:txBody>
          <a:bodyPr lIns="90000" tIns="45000" rIns="90000" bIns="45000"/>
          <a:lstStyle/>
          <a:p>
            <a:pPr marL="514440" indent="-514080">
              <a:lnSpc>
                <a:spcPct val="150000"/>
              </a:lnSpc>
              <a:buClr>
                <a:srgbClr val="D16349"/>
              </a:buClr>
              <a:buSzPct val="85000"/>
              <a:buFont typeface="Wingdings 2" charset="2"/>
              <a:buAutoNum type="alphaLcParenR"/>
            </a:pPr>
            <a:r>
              <a:rPr lang="tr-TR" sz="3200" b="0" strike="noStrike" spc="-1" dirty="0" err="1">
                <a:solidFill>
                  <a:srgbClr val="000000"/>
                </a:solidFill>
                <a:uFill>
                  <a:solidFill>
                    <a:srgbClr val="FFFFFF"/>
                  </a:solidFill>
                </a:uFill>
                <a:latin typeface="Georgia"/>
              </a:rPr>
              <a:t>Pentastarch</a:t>
            </a:r>
            <a:r>
              <a:rPr lang="tr-TR" sz="3200" b="0" strike="noStrike" spc="-1" dirty="0">
                <a:solidFill>
                  <a:srgbClr val="000000"/>
                </a:solidFill>
                <a:uFill>
                  <a:solidFill>
                    <a:srgbClr val="FFFFFF"/>
                  </a:solidFill>
                </a:uFill>
                <a:latin typeface="Georgia"/>
              </a:rPr>
              <a:t> </a:t>
            </a:r>
            <a:r>
              <a:rPr lang="tr-TR" b="0" strike="noStrike" spc="-1" dirty="0">
                <a:solidFill>
                  <a:srgbClr val="000000"/>
                </a:solidFill>
                <a:uFill>
                  <a:solidFill>
                    <a:srgbClr val="FFFFFF"/>
                  </a:solidFill>
                </a:uFill>
                <a:latin typeface="Georgia"/>
              </a:rPr>
              <a:t>(%10)</a:t>
            </a:r>
            <a:endParaRPr lang="tr-TR" sz="2000" b="0" strike="noStrike" spc="-1" dirty="0">
              <a:solidFill>
                <a:srgbClr val="000000"/>
              </a:solidFill>
              <a:uFill>
                <a:solidFill>
                  <a:srgbClr val="FFFFFF"/>
                </a:solidFill>
              </a:uFill>
              <a:latin typeface="Georgia"/>
            </a:endParaRPr>
          </a:p>
          <a:p>
            <a:pPr marL="514440" indent="-514080">
              <a:lnSpc>
                <a:spcPct val="150000"/>
              </a:lnSpc>
              <a:buClr>
                <a:srgbClr val="D16349"/>
              </a:buClr>
              <a:buSzPct val="85000"/>
              <a:buFont typeface="Wingdings 2" charset="2"/>
              <a:buAutoNum type="alphaLcParenR"/>
            </a:pPr>
            <a:r>
              <a:rPr lang="tr-TR" sz="3200" b="0" strike="noStrike" spc="-1" dirty="0" err="1">
                <a:solidFill>
                  <a:srgbClr val="000000"/>
                </a:solidFill>
                <a:uFill>
                  <a:solidFill>
                    <a:srgbClr val="FFFFFF"/>
                  </a:solidFill>
                </a:uFill>
                <a:latin typeface="Georgia"/>
              </a:rPr>
              <a:t>Hetastarch</a:t>
            </a:r>
            <a:r>
              <a:rPr lang="tr-TR" sz="3200" b="0" strike="noStrike" spc="-1" dirty="0">
                <a:solidFill>
                  <a:srgbClr val="000000"/>
                </a:solidFill>
                <a:uFill>
                  <a:solidFill>
                    <a:srgbClr val="FFFFFF"/>
                  </a:solidFill>
                </a:uFill>
                <a:latin typeface="Georgia"/>
              </a:rPr>
              <a:t> </a:t>
            </a:r>
            <a:r>
              <a:rPr lang="tr-TR" b="0" strike="noStrike" spc="-1" dirty="0">
                <a:solidFill>
                  <a:srgbClr val="000000"/>
                </a:solidFill>
                <a:uFill>
                  <a:solidFill>
                    <a:srgbClr val="FFFFFF"/>
                  </a:solidFill>
                </a:uFill>
                <a:latin typeface="Georgia"/>
              </a:rPr>
              <a:t>(%6)</a:t>
            </a:r>
            <a:endParaRPr lang="tr-TR" sz="2000" b="0" strike="noStrike" spc="-1" dirty="0">
              <a:solidFill>
                <a:srgbClr val="000000"/>
              </a:solidFill>
              <a:uFill>
                <a:solidFill>
                  <a:srgbClr val="FFFFFF"/>
                </a:solidFill>
              </a:uFill>
              <a:latin typeface="Georgia"/>
            </a:endParaRPr>
          </a:p>
          <a:p>
            <a:pPr marL="514440" indent="-514080">
              <a:lnSpc>
                <a:spcPct val="150000"/>
              </a:lnSpc>
              <a:buClr>
                <a:srgbClr val="D16349"/>
              </a:buClr>
              <a:buSzPct val="85000"/>
              <a:buFont typeface="Wingdings 2" charset="2"/>
              <a:buAutoNum type="alphaLcParenR"/>
            </a:pPr>
            <a:r>
              <a:rPr lang="tr-TR" sz="3200" b="0" strike="noStrike" spc="-1" dirty="0" err="1">
                <a:solidFill>
                  <a:srgbClr val="000000"/>
                </a:solidFill>
                <a:uFill>
                  <a:solidFill>
                    <a:srgbClr val="FFFFFF"/>
                  </a:solidFill>
                </a:uFill>
                <a:latin typeface="Georgia"/>
              </a:rPr>
              <a:t>Dekstran</a:t>
            </a:r>
            <a:endParaRPr lang="tr-TR" sz="2000" b="0" strike="noStrike" spc="-1" dirty="0">
              <a:solidFill>
                <a:srgbClr val="000000"/>
              </a:solidFill>
              <a:uFill>
                <a:solidFill>
                  <a:srgbClr val="FFFFFF"/>
                </a:solidFill>
              </a:uFill>
              <a:latin typeface="Georgia"/>
            </a:endParaRPr>
          </a:p>
        </p:txBody>
      </p:sp>
      <p:sp>
        <p:nvSpPr>
          <p:cNvPr id="269" name="CustomShape 3"/>
          <p:cNvSpPr/>
          <p:nvPr/>
        </p:nvSpPr>
        <p:spPr>
          <a:xfrm>
            <a:off x="3980983" y="2403204"/>
            <a:ext cx="369360" cy="1856880"/>
          </a:xfrm>
          <a:prstGeom prst="rightBrace">
            <a:avLst>
              <a:gd name="adj1" fmla="val 8333"/>
              <a:gd name="adj2" fmla="val 50000"/>
            </a:avLst>
          </a:prstGeom>
          <a:noFill/>
          <a:ln>
            <a:round/>
          </a:ln>
        </p:spPr>
        <p:style>
          <a:lnRef idx="1">
            <a:schemeClr val="accent1"/>
          </a:lnRef>
          <a:fillRef idx="0">
            <a:schemeClr val="accent1"/>
          </a:fillRef>
          <a:effectRef idx="0">
            <a:schemeClr val="accent1"/>
          </a:effectRef>
          <a:fontRef idx="minor"/>
        </p:style>
      </p:sp>
      <p:sp>
        <p:nvSpPr>
          <p:cNvPr id="270" name="CustomShape 4"/>
          <p:cNvSpPr/>
          <p:nvPr/>
        </p:nvSpPr>
        <p:spPr>
          <a:xfrm>
            <a:off x="4603037" y="3149304"/>
            <a:ext cx="335736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tr-TR" sz="1600" b="1" strike="noStrike" spc="-1" dirty="0" err="1">
                <a:solidFill>
                  <a:srgbClr val="000000"/>
                </a:solidFill>
                <a:uFill>
                  <a:solidFill>
                    <a:srgbClr val="FFFFFF"/>
                  </a:solidFill>
                </a:uFill>
                <a:latin typeface="Georgia"/>
              </a:rPr>
              <a:t>Hidroksietil</a:t>
            </a:r>
            <a:r>
              <a:rPr lang="tr-TR" sz="1600" b="1" strike="noStrike" spc="-1" dirty="0">
                <a:solidFill>
                  <a:srgbClr val="000000"/>
                </a:solidFill>
                <a:uFill>
                  <a:solidFill>
                    <a:srgbClr val="FFFFFF"/>
                  </a:solidFill>
                </a:uFill>
                <a:latin typeface="Georgia"/>
              </a:rPr>
              <a:t> </a:t>
            </a:r>
            <a:r>
              <a:rPr lang="tr-TR" sz="1600" b="1" strike="noStrike" spc="-1" dirty="0" err="1">
                <a:solidFill>
                  <a:srgbClr val="000000"/>
                </a:solidFill>
                <a:uFill>
                  <a:solidFill>
                    <a:srgbClr val="FFFFFF"/>
                  </a:solidFill>
                </a:uFill>
                <a:latin typeface="Georgia"/>
              </a:rPr>
              <a:t>Starch</a:t>
            </a:r>
            <a:r>
              <a:rPr lang="tr-TR" sz="1600" b="1" strike="noStrike" spc="-1" dirty="0">
                <a:solidFill>
                  <a:srgbClr val="000000"/>
                </a:solidFill>
                <a:uFill>
                  <a:solidFill>
                    <a:srgbClr val="FFFFFF"/>
                  </a:solidFill>
                </a:uFill>
                <a:latin typeface="Georgia"/>
              </a:rPr>
              <a:t> / HES</a:t>
            </a:r>
            <a:endParaRPr lang="tr-TR" sz="1600" b="0" strike="noStrike" spc="-1" dirty="0">
              <a:solidFill>
                <a:srgbClr val="000000"/>
              </a:solidFill>
              <a:uFill>
                <a:solidFill>
                  <a:srgbClr val="FFFFFF"/>
                </a:solidFill>
              </a:uFill>
              <a:latin typeface="Arial"/>
            </a:endParaRPr>
          </a:p>
        </p:txBody>
      </p:sp>
      <p:sp>
        <p:nvSpPr>
          <p:cNvPr id="271" name="CustomShape 5"/>
          <p:cNvSpPr/>
          <p:nvPr/>
        </p:nvSpPr>
        <p:spPr>
          <a:xfrm>
            <a:off x="179640" y="90618"/>
            <a:ext cx="8846794" cy="1516113"/>
          </a:xfrm>
          <a:prstGeom prst="rect">
            <a:avLst/>
          </a:prstGeom>
          <a:solidFill>
            <a:srgbClr val="EBD6C8"/>
          </a:solidFill>
          <a:ln>
            <a:solidFill>
              <a:schemeClr val="accent3">
                <a:lumMod val="50000"/>
              </a:schemeClr>
            </a:solidFill>
            <a:rou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p:style>
        <p:txBody>
          <a:bodyPr lIns="90000" tIns="45000" rIns="90000" bIns="45000" anchor="b"/>
          <a:lstStyle/>
          <a:p>
            <a:pPr marL="1143000" indent="-1142640">
              <a:lnSpc>
                <a:spcPct val="100000"/>
              </a:lnSpc>
            </a:pPr>
            <a:r>
              <a:rPr lang="tr-TR" sz="3200" b="1" strike="noStrike" spc="-1" dirty="0">
                <a:solidFill>
                  <a:srgbClr val="000000"/>
                </a:solidFill>
                <a:uFill>
                  <a:solidFill>
                    <a:srgbClr val="FFFFFF"/>
                  </a:solidFill>
                </a:uFill>
                <a:latin typeface="Times New Roman"/>
              </a:rPr>
              <a:t>B. Eritrositlerin </a:t>
            </a:r>
            <a:r>
              <a:rPr lang="tr-TR" sz="3200" b="1" strike="noStrike" spc="-1" dirty="0" smtClean="0">
                <a:solidFill>
                  <a:srgbClr val="000000"/>
                </a:solidFill>
                <a:uFill>
                  <a:solidFill>
                    <a:srgbClr val="FFFFFF"/>
                  </a:solidFill>
                </a:uFill>
                <a:latin typeface="Times New Roman"/>
              </a:rPr>
              <a:t>Çöktürülmesinde </a:t>
            </a:r>
          </a:p>
          <a:p>
            <a:pPr marL="1143000" indent="-1142640">
              <a:lnSpc>
                <a:spcPct val="100000"/>
              </a:lnSpc>
            </a:pPr>
            <a:r>
              <a:rPr lang="tr-TR" sz="3200" b="1" strike="noStrike" spc="-1" dirty="0" smtClean="0">
                <a:solidFill>
                  <a:srgbClr val="000000"/>
                </a:solidFill>
                <a:uFill>
                  <a:solidFill>
                    <a:srgbClr val="FFFFFF"/>
                  </a:solidFill>
                </a:uFill>
                <a:latin typeface="Times New Roman"/>
              </a:rPr>
              <a:t>     Kullanılan </a:t>
            </a:r>
            <a:r>
              <a:rPr lang="tr-TR" sz="3200" b="1" strike="noStrike" spc="-1" dirty="0">
                <a:solidFill>
                  <a:srgbClr val="000000"/>
                </a:solidFill>
                <a:uFill>
                  <a:solidFill>
                    <a:srgbClr val="FFFFFF"/>
                  </a:solidFill>
                </a:uFill>
                <a:latin typeface="Times New Roman"/>
              </a:rPr>
              <a:t>Ajanlar</a:t>
            </a:r>
            <a:endParaRPr lang="tr-TR" sz="1050" b="0" strike="noStrike" spc="-1" dirty="0">
              <a:solidFill>
                <a:srgbClr val="000000"/>
              </a:solidFill>
              <a:uFill>
                <a:solidFill>
                  <a:srgbClr val="FFFFFF"/>
                </a:solidFill>
              </a:uFill>
              <a:latin typeface="Arial"/>
            </a:endParaRPr>
          </a:p>
        </p:txBody>
      </p:sp>
    </p:spTree>
  </p:cSld>
  <p:clrMapOvr>
    <a:masterClrMapping/>
  </p:clrMapOvr>
  <p:transition spd="med">
    <p:wheel spokes="1"/>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Shape 1"/>
          <p:cNvSpPr txBox="1"/>
          <p:nvPr/>
        </p:nvSpPr>
        <p:spPr>
          <a:xfrm>
            <a:off x="143691" y="357120"/>
            <a:ext cx="8882743" cy="570343"/>
          </a:xfrm>
          <a:prstGeom prst="rect">
            <a:avLst/>
          </a:prstGeom>
          <a:noFill/>
          <a:ln>
            <a:noFill/>
          </a:ln>
        </p:spPr>
        <p:txBody>
          <a:bodyPr lIns="90000" tIns="45000" rIns="90000" bIns="45000" anchor="b"/>
          <a:lstStyle/>
          <a:p>
            <a:pPr algn="ctr">
              <a:lnSpc>
                <a:spcPct val="100000"/>
              </a:lnSpc>
            </a:pPr>
            <a:r>
              <a:rPr lang="tr-TR" sz="3300" b="1" strike="noStrike" spc="-1" dirty="0">
                <a:solidFill>
                  <a:srgbClr val="7B9899"/>
                </a:solidFill>
                <a:uFill>
                  <a:solidFill>
                    <a:srgbClr val="FFFFFF"/>
                  </a:solidFill>
                </a:uFill>
                <a:latin typeface="Albertus"/>
              </a:rPr>
              <a:t>Tüm </a:t>
            </a:r>
            <a:r>
              <a:rPr lang="tr-TR" sz="3300" b="1" strike="noStrike" spc="-1" dirty="0" err="1">
                <a:solidFill>
                  <a:srgbClr val="7B9899"/>
                </a:solidFill>
                <a:uFill>
                  <a:solidFill>
                    <a:srgbClr val="FFFFFF"/>
                  </a:solidFill>
                </a:uFill>
                <a:latin typeface="Albertus"/>
              </a:rPr>
              <a:t>Aferez</a:t>
            </a:r>
            <a:r>
              <a:rPr lang="tr-TR" sz="3300" b="1" strike="noStrike" spc="-1" dirty="0">
                <a:solidFill>
                  <a:srgbClr val="7B9899"/>
                </a:solidFill>
                <a:uFill>
                  <a:solidFill>
                    <a:srgbClr val="FFFFFF"/>
                  </a:solidFill>
                </a:uFill>
                <a:latin typeface="Albertus"/>
              </a:rPr>
              <a:t> uygulamalarında;</a:t>
            </a:r>
            <a:endParaRPr lang="tr-TR" sz="1800" b="0" strike="noStrike" spc="-1" dirty="0">
              <a:solidFill>
                <a:srgbClr val="000000"/>
              </a:solidFill>
              <a:uFill>
                <a:solidFill>
                  <a:srgbClr val="FFFFFF"/>
                </a:solidFill>
              </a:uFill>
              <a:latin typeface="Georgia"/>
            </a:endParaRPr>
          </a:p>
        </p:txBody>
      </p:sp>
      <p:sp>
        <p:nvSpPr>
          <p:cNvPr id="177" name="TextShape 3"/>
          <p:cNvSpPr txBox="1"/>
          <p:nvPr/>
        </p:nvSpPr>
        <p:spPr>
          <a:xfrm>
            <a:off x="4361760" y="1026360"/>
            <a:ext cx="456840" cy="441000"/>
          </a:xfrm>
          <a:prstGeom prst="rect">
            <a:avLst/>
          </a:prstGeom>
          <a:noFill/>
          <a:ln>
            <a:noFill/>
          </a:ln>
        </p:spPr>
        <p:txBody>
          <a:bodyPr lIns="45720" tIns="45000" rIns="45720" bIns="45000" anchor="ctr"/>
          <a:lstStyle/>
          <a:p>
            <a:endParaRPr lang="tr-TR" sz="2400" b="0" strike="noStrike" spc="-1">
              <a:solidFill>
                <a:srgbClr val="000000"/>
              </a:solidFill>
              <a:uFill>
                <a:solidFill>
                  <a:srgbClr val="FFFFFF"/>
                </a:solidFill>
              </a:uFill>
              <a:latin typeface="Times New Roman"/>
            </a:endParaRPr>
          </a:p>
        </p:txBody>
      </p:sp>
      <p:sp>
        <p:nvSpPr>
          <p:cNvPr id="178" name="CustomShape 4"/>
          <p:cNvSpPr/>
          <p:nvPr/>
        </p:nvSpPr>
        <p:spPr>
          <a:xfrm>
            <a:off x="143691" y="1632856"/>
            <a:ext cx="8882743" cy="5081451"/>
          </a:xfrm>
          <a:prstGeom prst="rect">
            <a:avLst/>
          </a:prstGeom>
          <a:solidFill>
            <a:schemeClr val="accent4">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indent="-216000">
              <a:lnSpc>
                <a:spcPct val="150000"/>
              </a:lnSpc>
              <a:buClr>
                <a:srgbClr val="000000"/>
              </a:buClr>
              <a:buFont typeface="Lucida Sans Unicode"/>
              <a:buChar char="♥"/>
            </a:pPr>
            <a:r>
              <a:rPr lang="tr-TR" sz="2800" b="0" strike="noStrike" spc="-1" dirty="0">
                <a:solidFill>
                  <a:srgbClr val="000000"/>
                </a:solidFill>
                <a:uFill>
                  <a:solidFill>
                    <a:srgbClr val="FFFFFF"/>
                  </a:solidFill>
                </a:uFill>
                <a:latin typeface="Albertus"/>
              </a:rPr>
              <a:t> İ</a:t>
            </a:r>
            <a:r>
              <a:rPr lang="tr-TR" sz="2600" b="0" strike="noStrike" spc="-1" dirty="0">
                <a:solidFill>
                  <a:srgbClr val="000000"/>
                </a:solidFill>
                <a:uFill>
                  <a:solidFill>
                    <a:srgbClr val="FFFFFF"/>
                  </a:solidFill>
                </a:uFill>
                <a:latin typeface="Albertus"/>
              </a:rPr>
              <a:t>şlem sırasında </a:t>
            </a:r>
            <a:r>
              <a:rPr lang="tr-TR" sz="2600" b="0" strike="noStrike" spc="-1" dirty="0" err="1">
                <a:solidFill>
                  <a:srgbClr val="000000"/>
                </a:solidFill>
                <a:uFill>
                  <a:solidFill>
                    <a:srgbClr val="FFFFFF"/>
                  </a:solidFill>
                </a:uFill>
                <a:latin typeface="Albertus"/>
              </a:rPr>
              <a:t>ekstrakorporeal</a:t>
            </a:r>
            <a:r>
              <a:rPr lang="tr-TR" sz="2600" b="0" strike="noStrike" spc="-1" dirty="0">
                <a:solidFill>
                  <a:srgbClr val="000000"/>
                </a:solidFill>
                <a:uFill>
                  <a:solidFill>
                    <a:srgbClr val="FFFFFF"/>
                  </a:solidFill>
                </a:uFill>
                <a:latin typeface="Albertus"/>
              </a:rPr>
              <a:t> dolaşımdaki kanın pıhtılaşmasını engellemek,</a:t>
            </a:r>
            <a:endParaRPr lang="tr-TR" sz="1800" b="0" strike="noStrike" spc="-1" dirty="0">
              <a:solidFill>
                <a:srgbClr val="000000"/>
              </a:solidFill>
              <a:uFill>
                <a:solidFill>
                  <a:srgbClr val="FFFFFF"/>
                </a:solidFill>
              </a:uFill>
              <a:latin typeface="Arial"/>
            </a:endParaRPr>
          </a:p>
          <a:p>
            <a:pPr indent="-216000">
              <a:lnSpc>
                <a:spcPct val="150000"/>
              </a:lnSpc>
              <a:buClr>
                <a:srgbClr val="000000"/>
              </a:buClr>
              <a:buFont typeface="Lucida Sans Unicode"/>
              <a:buChar char="♥"/>
            </a:pPr>
            <a:r>
              <a:rPr lang="tr-TR" sz="2600" b="0" strike="noStrike" spc="-1" dirty="0">
                <a:solidFill>
                  <a:srgbClr val="000000"/>
                </a:solidFill>
                <a:uFill>
                  <a:solidFill>
                    <a:srgbClr val="FFFFFF"/>
                  </a:solidFill>
                </a:uFill>
                <a:latin typeface="Albertus"/>
              </a:rPr>
              <a:t> Toplanması hedeflenen </a:t>
            </a:r>
            <a:r>
              <a:rPr lang="tr-TR" sz="2600" b="0" strike="noStrike" spc="-1" dirty="0" err="1">
                <a:solidFill>
                  <a:srgbClr val="000000"/>
                </a:solidFill>
                <a:uFill>
                  <a:solidFill>
                    <a:srgbClr val="FFFFFF"/>
                  </a:solidFill>
                </a:uFill>
                <a:latin typeface="Albertus"/>
              </a:rPr>
              <a:t>komponentlerin</a:t>
            </a:r>
            <a:r>
              <a:rPr lang="tr-TR" sz="2600" b="0" strike="noStrike" spc="-1" dirty="0">
                <a:solidFill>
                  <a:srgbClr val="000000"/>
                </a:solidFill>
                <a:uFill>
                  <a:solidFill>
                    <a:srgbClr val="FFFFFF"/>
                  </a:solidFill>
                </a:uFill>
                <a:latin typeface="Albertus"/>
              </a:rPr>
              <a:t> nicelik ve niteliklerini arttırmak veya</a:t>
            </a:r>
            <a:endParaRPr lang="tr-TR" sz="1800" b="0" strike="noStrike" spc="-1" dirty="0">
              <a:solidFill>
                <a:srgbClr val="000000"/>
              </a:solidFill>
              <a:uFill>
                <a:solidFill>
                  <a:srgbClr val="FFFFFF"/>
                </a:solidFill>
              </a:uFill>
              <a:latin typeface="Arial"/>
            </a:endParaRPr>
          </a:p>
          <a:p>
            <a:pPr indent="-216000">
              <a:lnSpc>
                <a:spcPct val="150000"/>
              </a:lnSpc>
              <a:buClr>
                <a:srgbClr val="000000"/>
              </a:buClr>
              <a:buFont typeface="Lucida Sans Unicode"/>
              <a:buChar char="♥"/>
            </a:pPr>
            <a:r>
              <a:rPr lang="tr-TR" sz="2600" b="0" strike="noStrike" spc="-1" dirty="0">
                <a:solidFill>
                  <a:srgbClr val="000000"/>
                </a:solidFill>
                <a:uFill>
                  <a:solidFill>
                    <a:srgbClr val="FFFFFF"/>
                  </a:solidFill>
                </a:uFill>
                <a:latin typeface="Albertus"/>
              </a:rPr>
              <a:t> Uzaklaştırılması istenen </a:t>
            </a:r>
            <a:r>
              <a:rPr lang="tr-TR" sz="2600" b="0" strike="noStrike" spc="-1" dirty="0" err="1">
                <a:solidFill>
                  <a:srgbClr val="000000"/>
                </a:solidFill>
                <a:uFill>
                  <a:solidFill>
                    <a:srgbClr val="FFFFFF"/>
                  </a:solidFill>
                </a:uFill>
                <a:latin typeface="Albertus"/>
              </a:rPr>
              <a:t>komponentin</a:t>
            </a:r>
            <a:r>
              <a:rPr lang="tr-TR" sz="2600" b="0" strike="noStrike" spc="-1" dirty="0">
                <a:solidFill>
                  <a:srgbClr val="000000"/>
                </a:solidFill>
                <a:uFill>
                  <a:solidFill>
                    <a:srgbClr val="FFFFFF"/>
                  </a:solidFill>
                </a:uFill>
                <a:latin typeface="Albertus"/>
              </a:rPr>
              <a:t> yerini doldurmak (</a:t>
            </a:r>
            <a:r>
              <a:rPr lang="tr-TR" sz="2600" b="0" strike="noStrike" spc="-1" dirty="0" err="1">
                <a:solidFill>
                  <a:srgbClr val="000000"/>
                </a:solidFill>
                <a:uFill>
                  <a:solidFill>
                    <a:srgbClr val="FFFFFF"/>
                  </a:solidFill>
                </a:uFill>
                <a:latin typeface="Albertus"/>
              </a:rPr>
              <a:t>replase</a:t>
            </a:r>
            <a:r>
              <a:rPr lang="tr-TR" sz="2600" b="0" strike="noStrike" spc="-1" dirty="0">
                <a:solidFill>
                  <a:srgbClr val="000000"/>
                </a:solidFill>
                <a:uFill>
                  <a:solidFill>
                    <a:srgbClr val="FFFFFF"/>
                  </a:solidFill>
                </a:uFill>
                <a:latin typeface="Albertus"/>
              </a:rPr>
              <a:t> etmek)</a:t>
            </a:r>
            <a:endParaRPr lang="tr-TR" sz="1800" b="0" strike="noStrike" spc="-1" dirty="0">
              <a:solidFill>
                <a:srgbClr val="000000"/>
              </a:solidFill>
              <a:uFill>
                <a:solidFill>
                  <a:srgbClr val="FFFFFF"/>
                </a:solidFill>
              </a:uFill>
              <a:latin typeface="Arial"/>
            </a:endParaRPr>
          </a:p>
        </p:txBody>
      </p:sp>
    </p:spTree>
  </p:cSld>
  <p:clrMapOvr>
    <a:masterClrMapping/>
  </p:clrMapOvr>
  <p:transition spd="med">
    <p:wheel spokes="1"/>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TextShape 1"/>
          <p:cNvSpPr txBox="1"/>
          <p:nvPr/>
        </p:nvSpPr>
        <p:spPr>
          <a:xfrm>
            <a:off x="179640" y="156754"/>
            <a:ext cx="8846794" cy="836846"/>
          </a:xfrm>
          <a:prstGeom prst="rect">
            <a:avLst/>
          </a:prstGeom>
          <a:solidFill>
            <a:srgbClr val="EBD6C8"/>
          </a:solidFill>
          <a:ln w="9360">
            <a:noFill/>
          </a:ln>
        </p:spPr>
        <p:txBody>
          <a:bodyPr lIns="90000" tIns="45000" rIns="90000" bIns="45000" anchor="b"/>
          <a:lstStyle/>
          <a:p>
            <a:pPr algn="ctr">
              <a:lnSpc>
                <a:spcPct val="100000"/>
              </a:lnSpc>
            </a:pPr>
            <a:r>
              <a:rPr lang="tr-TR" sz="2800" b="0" strike="noStrike" spc="-1" dirty="0">
                <a:solidFill>
                  <a:srgbClr val="000000"/>
                </a:solidFill>
                <a:uFill>
                  <a:solidFill>
                    <a:srgbClr val="FFFFFF"/>
                  </a:solidFill>
                </a:uFill>
                <a:latin typeface="Albertus"/>
              </a:rPr>
              <a:t>HİDROKSİETİL STARCH (HES) </a:t>
            </a:r>
            <a:endParaRPr lang="tr-TR" sz="1800" b="0" strike="noStrike" spc="-1" dirty="0">
              <a:solidFill>
                <a:srgbClr val="000000"/>
              </a:solidFill>
              <a:uFill>
                <a:solidFill>
                  <a:srgbClr val="FFFFFF"/>
                </a:solidFill>
              </a:uFill>
              <a:latin typeface="Georgia"/>
            </a:endParaRPr>
          </a:p>
        </p:txBody>
      </p:sp>
      <p:sp>
        <p:nvSpPr>
          <p:cNvPr id="273" name="TextShape 2"/>
          <p:cNvSpPr txBox="1"/>
          <p:nvPr/>
        </p:nvSpPr>
        <p:spPr>
          <a:xfrm>
            <a:off x="4361760" y="1026360"/>
            <a:ext cx="456840" cy="441000"/>
          </a:xfrm>
          <a:prstGeom prst="rect">
            <a:avLst/>
          </a:prstGeom>
          <a:noFill/>
          <a:ln>
            <a:noFill/>
          </a:ln>
        </p:spPr>
        <p:txBody>
          <a:bodyPr lIns="45720" tIns="45000" rIns="45720" bIns="45000" anchor="ctr"/>
          <a:lstStyle/>
          <a:p>
            <a:endParaRPr lang="tr-TR" sz="2400" b="0" strike="noStrike" spc="-1">
              <a:solidFill>
                <a:srgbClr val="000000"/>
              </a:solidFill>
              <a:uFill>
                <a:solidFill>
                  <a:srgbClr val="FFFFFF"/>
                </a:solidFill>
              </a:uFill>
              <a:latin typeface="Times New Roman"/>
            </a:endParaRPr>
          </a:p>
        </p:txBody>
      </p:sp>
      <p:sp>
        <p:nvSpPr>
          <p:cNvPr id="274" name="TextShape 3"/>
          <p:cNvSpPr txBox="1"/>
          <p:nvPr/>
        </p:nvSpPr>
        <p:spPr>
          <a:xfrm>
            <a:off x="214200" y="1500120"/>
            <a:ext cx="8715240" cy="4500360"/>
          </a:xfrm>
          <a:prstGeom prst="rect">
            <a:avLst/>
          </a:prstGeom>
          <a:noFill/>
          <a:ln>
            <a:noFill/>
          </a:ln>
        </p:spPr>
        <p:txBody>
          <a:bodyPr lIns="90000" tIns="45000" rIns="90000" bIns="45000"/>
          <a:lstStyle/>
          <a:p>
            <a:pPr>
              <a:lnSpc>
                <a:spcPct val="120000"/>
              </a:lnSpc>
              <a:buClr>
                <a:srgbClr val="D16349"/>
              </a:buClr>
              <a:buSzPct val="80000"/>
              <a:buFont typeface="Albertus"/>
              <a:buChar char="‡"/>
            </a:pPr>
            <a:r>
              <a:rPr lang="tr-TR" sz="2800" b="0" strike="noStrike" spc="-1" dirty="0">
                <a:solidFill>
                  <a:srgbClr val="000000"/>
                </a:solidFill>
                <a:uFill>
                  <a:solidFill>
                    <a:srgbClr val="FFFFFF"/>
                  </a:solidFill>
                </a:uFill>
                <a:latin typeface="Albertus"/>
              </a:rPr>
              <a:t> </a:t>
            </a:r>
            <a:r>
              <a:rPr lang="tr-TR" sz="2000" b="0" strike="noStrike" spc="-1" dirty="0" err="1">
                <a:solidFill>
                  <a:srgbClr val="000000"/>
                </a:solidFill>
                <a:uFill>
                  <a:solidFill>
                    <a:srgbClr val="FFFFFF"/>
                  </a:solidFill>
                </a:uFill>
                <a:latin typeface="Albertus"/>
              </a:rPr>
              <a:t>Hidroksietil</a:t>
            </a:r>
            <a:r>
              <a:rPr lang="tr-TR" sz="2000" b="0" strike="noStrike" spc="-1" dirty="0">
                <a:solidFill>
                  <a:srgbClr val="000000"/>
                </a:solidFill>
                <a:uFill>
                  <a:solidFill>
                    <a:srgbClr val="FFFFFF"/>
                  </a:solidFill>
                </a:uFill>
                <a:latin typeface="Albertus"/>
              </a:rPr>
              <a:t> nişasta (HES); mısır nişastasındaki </a:t>
            </a:r>
            <a:r>
              <a:rPr lang="tr-TR" sz="2000" b="0" strike="noStrike" spc="-1" dirty="0" err="1">
                <a:solidFill>
                  <a:srgbClr val="000000"/>
                </a:solidFill>
                <a:uFill>
                  <a:solidFill>
                    <a:srgbClr val="FFFFFF"/>
                  </a:solidFill>
                </a:uFill>
                <a:latin typeface="Albertus"/>
              </a:rPr>
              <a:t>amilopektine</a:t>
            </a:r>
            <a:r>
              <a:rPr lang="tr-TR" sz="2000" b="0" strike="noStrike" spc="-1" dirty="0">
                <a:solidFill>
                  <a:srgbClr val="000000"/>
                </a:solidFill>
                <a:uFill>
                  <a:solidFill>
                    <a:srgbClr val="FFFFFF"/>
                  </a:solidFill>
                </a:uFill>
                <a:latin typeface="Albertus"/>
              </a:rPr>
              <a:t> </a:t>
            </a:r>
            <a:r>
              <a:rPr lang="tr-TR" sz="2000" b="0" strike="noStrike" spc="-1" dirty="0" err="1">
                <a:solidFill>
                  <a:srgbClr val="000000"/>
                </a:solidFill>
                <a:uFill>
                  <a:solidFill>
                    <a:srgbClr val="FFFFFF"/>
                  </a:solidFill>
                </a:uFill>
                <a:latin typeface="Albertus"/>
              </a:rPr>
              <a:t>hidroksietil</a:t>
            </a:r>
            <a:r>
              <a:rPr lang="tr-TR" sz="2000" b="0" strike="noStrike" spc="-1" dirty="0">
                <a:solidFill>
                  <a:srgbClr val="000000"/>
                </a:solidFill>
                <a:uFill>
                  <a:solidFill>
                    <a:srgbClr val="FFFFFF"/>
                  </a:solidFill>
                </a:uFill>
                <a:latin typeface="Albertus"/>
              </a:rPr>
              <a:t> moleküllerinin eklenmesiyle elde edilir</a:t>
            </a:r>
            <a:r>
              <a:rPr lang="tr-TR" sz="2000" b="0" strike="noStrike" spc="-1" dirty="0" smtClean="0">
                <a:solidFill>
                  <a:srgbClr val="000000"/>
                </a:solidFill>
                <a:uFill>
                  <a:solidFill>
                    <a:srgbClr val="FFFFFF"/>
                  </a:solidFill>
                </a:uFill>
                <a:latin typeface="Albertus"/>
              </a:rPr>
              <a:t>.</a:t>
            </a:r>
            <a:endParaRPr lang="tr-TR" sz="2400" b="0" strike="noStrike" spc="-1" dirty="0">
              <a:solidFill>
                <a:srgbClr val="000000"/>
              </a:solidFill>
              <a:uFill>
                <a:solidFill>
                  <a:srgbClr val="FFFFFF"/>
                </a:solidFill>
              </a:uFill>
              <a:latin typeface="Georgia"/>
            </a:endParaRPr>
          </a:p>
          <a:p>
            <a:pPr>
              <a:lnSpc>
                <a:spcPct val="120000"/>
              </a:lnSpc>
              <a:buClr>
                <a:srgbClr val="D16349"/>
              </a:buClr>
              <a:buSzPct val="80000"/>
              <a:buFont typeface="Albertus"/>
              <a:buChar char="‡"/>
            </a:pPr>
            <a:r>
              <a:rPr lang="tr-TR" sz="2000" b="0" strike="noStrike" spc="-1" dirty="0">
                <a:solidFill>
                  <a:srgbClr val="000000"/>
                </a:solidFill>
                <a:uFill>
                  <a:solidFill>
                    <a:srgbClr val="FFFFFF"/>
                  </a:solidFill>
                </a:uFill>
                <a:latin typeface="Albertus"/>
              </a:rPr>
              <a:t> Çeşitli molekül ağırlıklarda olabilir (10 bin-2 milyon </a:t>
            </a:r>
            <a:r>
              <a:rPr lang="tr-TR" sz="2000" b="0" strike="noStrike" spc="-1" dirty="0" err="1">
                <a:solidFill>
                  <a:srgbClr val="000000"/>
                </a:solidFill>
                <a:uFill>
                  <a:solidFill>
                    <a:srgbClr val="FFFFFF"/>
                  </a:solidFill>
                </a:uFill>
                <a:latin typeface="Albertus"/>
              </a:rPr>
              <a:t>dalton</a:t>
            </a:r>
            <a:r>
              <a:rPr lang="tr-TR" sz="2000" b="0" strike="noStrike" spc="-1" dirty="0" smtClean="0">
                <a:solidFill>
                  <a:srgbClr val="000000"/>
                </a:solidFill>
                <a:uFill>
                  <a:solidFill>
                    <a:srgbClr val="FFFFFF"/>
                  </a:solidFill>
                </a:uFill>
                <a:latin typeface="Albertus"/>
              </a:rPr>
              <a:t>).</a:t>
            </a:r>
            <a:endParaRPr lang="tr-TR" sz="2400" b="0" strike="noStrike" spc="-1" dirty="0">
              <a:solidFill>
                <a:srgbClr val="000000"/>
              </a:solidFill>
              <a:uFill>
                <a:solidFill>
                  <a:srgbClr val="FFFFFF"/>
                </a:solidFill>
              </a:uFill>
              <a:latin typeface="Georgia"/>
            </a:endParaRPr>
          </a:p>
          <a:p>
            <a:pPr>
              <a:lnSpc>
                <a:spcPct val="120000"/>
              </a:lnSpc>
              <a:buClr>
                <a:srgbClr val="D16349"/>
              </a:buClr>
              <a:buSzPct val="80000"/>
              <a:buFont typeface="Albertus"/>
              <a:buChar char="‡"/>
            </a:pPr>
            <a:r>
              <a:rPr lang="tr-TR" sz="2000" b="0" strike="noStrike" spc="-1" dirty="0">
                <a:solidFill>
                  <a:srgbClr val="000000"/>
                </a:solidFill>
                <a:uFill>
                  <a:solidFill>
                    <a:srgbClr val="FFFFFF"/>
                  </a:solidFill>
                </a:uFill>
                <a:latin typeface="Albertus"/>
              </a:rPr>
              <a:t> %6 </a:t>
            </a:r>
            <a:r>
              <a:rPr lang="tr-TR" sz="2000" b="1" strike="noStrike" spc="-1" dirty="0" err="1">
                <a:solidFill>
                  <a:srgbClr val="FF0000"/>
                </a:solidFill>
                <a:uFill>
                  <a:solidFill>
                    <a:srgbClr val="FFFFFF"/>
                  </a:solidFill>
                </a:uFill>
                <a:latin typeface="Albertus"/>
              </a:rPr>
              <a:t>hetastarch</a:t>
            </a:r>
            <a:r>
              <a:rPr lang="tr-TR" sz="2000" b="1" strike="noStrike" spc="-1" dirty="0">
                <a:solidFill>
                  <a:srgbClr val="000000"/>
                </a:solidFill>
                <a:uFill>
                  <a:solidFill>
                    <a:srgbClr val="FFFFFF"/>
                  </a:solidFill>
                </a:uFill>
                <a:latin typeface="Albertus"/>
              </a:rPr>
              <a:t> </a:t>
            </a:r>
            <a:r>
              <a:rPr lang="tr-TR" sz="2000" b="0" strike="noStrike" spc="-1" dirty="0">
                <a:solidFill>
                  <a:srgbClr val="000000"/>
                </a:solidFill>
                <a:uFill>
                  <a:solidFill>
                    <a:srgbClr val="FFFFFF"/>
                  </a:solidFill>
                </a:uFill>
                <a:latin typeface="Albertus"/>
              </a:rPr>
              <a:t>solüsyonu (yüksek molekül ağırlıklı) veya %10 </a:t>
            </a:r>
            <a:r>
              <a:rPr lang="tr-TR" sz="2000" b="1" strike="noStrike" spc="-1" dirty="0" err="1">
                <a:solidFill>
                  <a:srgbClr val="FF0000"/>
                </a:solidFill>
                <a:uFill>
                  <a:solidFill>
                    <a:srgbClr val="FFFFFF"/>
                  </a:solidFill>
                </a:uFill>
                <a:latin typeface="Albertus"/>
              </a:rPr>
              <a:t>pentastarch</a:t>
            </a:r>
            <a:r>
              <a:rPr lang="tr-TR" sz="2000" b="1" strike="noStrike" spc="-1" dirty="0">
                <a:solidFill>
                  <a:srgbClr val="FF0000"/>
                </a:solidFill>
                <a:uFill>
                  <a:solidFill>
                    <a:srgbClr val="FFFFFF"/>
                  </a:solidFill>
                </a:uFill>
                <a:latin typeface="Albertus"/>
              </a:rPr>
              <a:t> </a:t>
            </a:r>
            <a:r>
              <a:rPr lang="tr-TR" sz="2000" b="0" strike="noStrike" spc="-1" dirty="0">
                <a:solidFill>
                  <a:srgbClr val="000000"/>
                </a:solidFill>
                <a:uFill>
                  <a:solidFill>
                    <a:srgbClr val="FFFFFF"/>
                  </a:solidFill>
                </a:uFill>
                <a:latin typeface="Albertus"/>
              </a:rPr>
              <a:t>solüsyonu (düşük molekül ağırlıklı) olarak üretilir</a:t>
            </a:r>
            <a:r>
              <a:rPr lang="tr-TR" sz="2000" b="0" strike="noStrike" spc="-1" dirty="0" smtClean="0">
                <a:solidFill>
                  <a:srgbClr val="000000"/>
                </a:solidFill>
                <a:uFill>
                  <a:solidFill>
                    <a:srgbClr val="FFFFFF"/>
                  </a:solidFill>
                </a:uFill>
                <a:latin typeface="Albertus"/>
              </a:rPr>
              <a:t>.</a:t>
            </a:r>
            <a:endParaRPr lang="tr-TR" sz="2400" b="0" strike="noStrike" spc="-1" dirty="0">
              <a:solidFill>
                <a:srgbClr val="000000"/>
              </a:solidFill>
              <a:uFill>
                <a:solidFill>
                  <a:srgbClr val="FFFFFF"/>
                </a:solidFill>
              </a:uFill>
              <a:latin typeface="Georgia"/>
            </a:endParaRPr>
          </a:p>
          <a:p>
            <a:pPr>
              <a:lnSpc>
                <a:spcPct val="120000"/>
              </a:lnSpc>
              <a:buClr>
                <a:srgbClr val="D16349"/>
              </a:buClr>
              <a:buSzPct val="80000"/>
              <a:buFont typeface="Albertus"/>
              <a:buChar char="‡"/>
            </a:pPr>
            <a:r>
              <a:rPr lang="tr-TR" sz="2000" b="0" strike="noStrike" spc="-1" dirty="0">
                <a:solidFill>
                  <a:srgbClr val="000000"/>
                </a:solidFill>
                <a:uFill>
                  <a:solidFill>
                    <a:srgbClr val="FFFFFF"/>
                  </a:solidFill>
                </a:uFill>
                <a:latin typeface="Albertus"/>
              </a:rPr>
              <a:t> </a:t>
            </a:r>
            <a:r>
              <a:rPr lang="tr-TR" sz="2000" b="1" strike="noStrike" spc="-1" dirty="0">
                <a:solidFill>
                  <a:srgbClr val="000000"/>
                </a:solidFill>
                <a:uFill>
                  <a:solidFill>
                    <a:srgbClr val="FFFFFF"/>
                  </a:solidFill>
                </a:uFill>
                <a:latin typeface="Albertus"/>
              </a:rPr>
              <a:t>Rulo formasyonu </a:t>
            </a:r>
            <a:r>
              <a:rPr lang="tr-TR" sz="2000" b="0" strike="noStrike" spc="-1" dirty="0">
                <a:solidFill>
                  <a:srgbClr val="000000"/>
                </a:solidFill>
                <a:uFill>
                  <a:solidFill>
                    <a:srgbClr val="FFFFFF"/>
                  </a:solidFill>
                </a:uFill>
                <a:latin typeface="Albertus"/>
              </a:rPr>
              <a:t>oluşturarak eritrositlerin çökmesini ve lökosit tabakasından uzaklaşmasını sağlar</a:t>
            </a:r>
            <a:r>
              <a:rPr lang="tr-TR" sz="2000" b="0" strike="noStrike" spc="-1" dirty="0" smtClean="0">
                <a:solidFill>
                  <a:srgbClr val="000000"/>
                </a:solidFill>
                <a:uFill>
                  <a:solidFill>
                    <a:srgbClr val="FFFFFF"/>
                  </a:solidFill>
                </a:uFill>
                <a:latin typeface="Albertus"/>
              </a:rPr>
              <a:t>.</a:t>
            </a:r>
            <a:endParaRPr lang="tr-TR" sz="2400" b="0" strike="noStrike" spc="-1" dirty="0">
              <a:solidFill>
                <a:srgbClr val="000000"/>
              </a:solidFill>
              <a:uFill>
                <a:solidFill>
                  <a:srgbClr val="FFFFFF"/>
                </a:solidFill>
              </a:uFill>
              <a:latin typeface="Georgia"/>
            </a:endParaRPr>
          </a:p>
          <a:p>
            <a:pPr>
              <a:lnSpc>
                <a:spcPct val="120000"/>
              </a:lnSpc>
              <a:buClr>
                <a:srgbClr val="D16349"/>
              </a:buClr>
              <a:buSzPct val="80000"/>
              <a:buFont typeface="Albertus"/>
              <a:buChar char="‡"/>
            </a:pPr>
            <a:r>
              <a:rPr lang="tr-TR" sz="2000" b="0" strike="noStrike" spc="-1" dirty="0">
                <a:solidFill>
                  <a:srgbClr val="000000"/>
                </a:solidFill>
                <a:uFill>
                  <a:solidFill>
                    <a:srgbClr val="FFFFFF"/>
                  </a:solidFill>
                </a:uFill>
                <a:latin typeface="Albertus"/>
              </a:rPr>
              <a:t> Özellikle </a:t>
            </a:r>
            <a:r>
              <a:rPr lang="tr-TR" sz="2000" b="0" strike="noStrike" spc="-1" dirty="0" err="1">
                <a:solidFill>
                  <a:srgbClr val="000000"/>
                </a:solidFill>
                <a:uFill>
                  <a:solidFill>
                    <a:srgbClr val="FFFFFF"/>
                  </a:solidFill>
                </a:uFill>
                <a:latin typeface="Albertus"/>
              </a:rPr>
              <a:t>granülosit</a:t>
            </a:r>
            <a:r>
              <a:rPr lang="tr-TR" sz="2000" b="0" strike="noStrike" spc="-1" dirty="0">
                <a:solidFill>
                  <a:srgbClr val="000000"/>
                </a:solidFill>
                <a:uFill>
                  <a:solidFill>
                    <a:srgbClr val="FFFFFF"/>
                  </a:solidFill>
                </a:uFill>
                <a:latin typeface="Albertus"/>
              </a:rPr>
              <a:t> </a:t>
            </a:r>
            <a:r>
              <a:rPr lang="tr-TR" sz="2000" b="0" strike="noStrike" spc="-1" dirty="0" err="1">
                <a:solidFill>
                  <a:srgbClr val="000000"/>
                </a:solidFill>
                <a:uFill>
                  <a:solidFill>
                    <a:srgbClr val="FFFFFF"/>
                  </a:solidFill>
                </a:uFill>
                <a:latin typeface="Albertus"/>
              </a:rPr>
              <a:t>kolleksiyonlarında</a:t>
            </a:r>
            <a:r>
              <a:rPr lang="tr-TR" sz="2000" b="0" strike="noStrike" spc="-1" dirty="0">
                <a:solidFill>
                  <a:srgbClr val="000000"/>
                </a:solidFill>
                <a:uFill>
                  <a:solidFill>
                    <a:srgbClr val="FFFFFF"/>
                  </a:solidFill>
                </a:uFill>
                <a:latin typeface="Albertus"/>
              </a:rPr>
              <a:t>, eritrosit </a:t>
            </a:r>
            <a:r>
              <a:rPr lang="tr-TR" sz="2000" b="0" strike="noStrike" spc="-1" dirty="0" err="1">
                <a:solidFill>
                  <a:srgbClr val="000000"/>
                </a:solidFill>
                <a:uFill>
                  <a:solidFill>
                    <a:srgbClr val="FFFFFF"/>
                  </a:solidFill>
                </a:uFill>
                <a:latin typeface="Albertus"/>
              </a:rPr>
              <a:t>kontaminasyonunu</a:t>
            </a:r>
            <a:r>
              <a:rPr lang="tr-TR" sz="2000" b="0" strike="noStrike" spc="-1" dirty="0">
                <a:solidFill>
                  <a:srgbClr val="000000"/>
                </a:solidFill>
                <a:uFill>
                  <a:solidFill>
                    <a:srgbClr val="FFFFFF"/>
                  </a:solidFill>
                </a:uFill>
                <a:latin typeface="Albertus"/>
              </a:rPr>
              <a:t> azaltmak amacıyla yaygın olarak kullanılır. </a:t>
            </a:r>
            <a:endParaRPr lang="tr-TR" sz="2400" b="0" strike="noStrike" spc="-1" dirty="0">
              <a:solidFill>
                <a:srgbClr val="000000"/>
              </a:solidFill>
              <a:uFill>
                <a:solidFill>
                  <a:srgbClr val="FFFFFF"/>
                </a:solidFill>
              </a:uFill>
              <a:latin typeface="Georgia"/>
            </a:endParaRPr>
          </a:p>
          <a:p>
            <a:pPr>
              <a:lnSpc>
                <a:spcPct val="120000"/>
              </a:lnSpc>
              <a:buClr>
                <a:srgbClr val="D16349"/>
              </a:buClr>
              <a:buSzPct val="80000"/>
              <a:buFont typeface="Albertus"/>
              <a:buChar char="‡"/>
            </a:pPr>
            <a:r>
              <a:rPr lang="tr-TR" sz="2000" b="0" strike="noStrike" spc="-1" dirty="0">
                <a:solidFill>
                  <a:srgbClr val="000000"/>
                </a:solidFill>
                <a:uFill>
                  <a:solidFill>
                    <a:srgbClr val="FFFFFF"/>
                  </a:solidFill>
                </a:uFill>
                <a:latin typeface="Albertus"/>
              </a:rPr>
              <a:t> Bu amaçla; 500ml %10’luk veya %6’lık HES içerisine 30 </a:t>
            </a:r>
            <a:r>
              <a:rPr lang="tr-TR" sz="2000" b="0" strike="noStrike" spc="-1" dirty="0" err="1">
                <a:solidFill>
                  <a:srgbClr val="000000"/>
                </a:solidFill>
                <a:uFill>
                  <a:solidFill>
                    <a:srgbClr val="FFFFFF"/>
                  </a:solidFill>
                </a:uFill>
                <a:latin typeface="Albertus"/>
              </a:rPr>
              <a:t>mL</a:t>
            </a:r>
            <a:r>
              <a:rPr lang="tr-TR" sz="2000" b="0" strike="noStrike" spc="-1" dirty="0">
                <a:solidFill>
                  <a:srgbClr val="000000"/>
                </a:solidFill>
                <a:uFill>
                  <a:solidFill>
                    <a:srgbClr val="FFFFFF"/>
                  </a:solidFill>
                </a:uFill>
                <a:latin typeface="Albertus"/>
              </a:rPr>
              <a:t> </a:t>
            </a:r>
            <a:r>
              <a:rPr lang="tr-TR" sz="2000" b="0" strike="noStrike" spc="-1" dirty="0" err="1">
                <a:solidFill>
                  <a:srgbClr val="000000"/>
                </a:solidFill>
                <a:uFill>
                  <a:solidFill>
                    <a:srgbClr val="FFFFFF"/>
                  </a:solidFill>
                </a:uFill>
                <a:latin typeface="Albertus"/>
              </a:rPr>
              <a:t>Trisodyum</a:t>
            </a:r>
            <a:r>
              <a:rPr lang="tr-TR" sz="2000" b="0" strike="noStrike" spc="-1" dirty="0">
                <a:solidFill>
                  <a:srgbClr val="000000"/>
                </a:solidFill>
                <a:uFill>
                  <a:solidFill>
                    <a:srgbClr val="FFFFFF"/>
                  </a:solidFill>
                </a:uFill>
                <a:latin typeface="Albertus"/>
              </a:rPr>
              <a:t> </a:t>
            </a:r>
            <a:r>
              <a:rPr lang="tr-TR" sz="2000" b="0" strike="noStrike" spc="-1" dirty="0" err="1">
                <a:solidFill>
                  <a:srgbClr val="000000"/>
                </a:solidFill>
                <a:uFill>
                  <a:solidFill>
                    <a:srgbClr val="FFFFFF"/>
                  </a:solidFill>
                </a:uFill>
                <a:latin typeface="Albertus"/>
              </a:rPr>
              <a:t>sitrat</a:t>
            </a:r>
            <a:r>
              <a:rPr lang="tr-TR" sz="2000" b="0" strike="noStrike" spc="-1" dirty="0">
                <a:solidFill>
                  <a:srgbClr val="000000"/>
                </a:solidFill>
                <a:uFill>
                  <a:solidFill>
                    <a:srgbClr val="FFFFFF"/>
                  </a:solidFill>
                </a:uFill>
                <a:latin typeface="Albertus"/>
              </a:rPr>
              <a:t> eklenir ve tam kan : </a:t>
            </a:r>
            <a:r>
              <a:rPr lang="tr-TR" sz="2000" b="0" strike="noStrike" spc="-1" dirty="0" err="1">
                <a:solidFill>
                  <a:srgbClr val="000000"/>
                </a:solidFill>
                <a:uFill>
                  <a:solidFill>
                    <a:srgbClr val="FFFFFF"/>
                  </a:solidFill>
                </a:uFill>
                <a:latin typeface="Albertus"/>
              </a:rPr>
              <a:t>antikoagülan</a:t>
            </a:r>
            <a:r>
              <a:rPr lang="tr-TR" sz="2000" b="0" strike="noStrike" spc="-1" dirty="0">
                <a:solidFill>
                  <a:srgbClr val="000000"/>
                </a:solidFill>
                <a:uFill>
                  <a:solidFill>
                    <a:srgbClr val="FFFFFF"/>
                  </a:solidFill>
                </a:uFill>
                <a:latin typeface="Albertus"/>
              </a:rPr>
              <a:t> oranı 1:8 – 1:13 şeklinde ayarlanır.</a:t>
            </a:r>
            <a:endParaRPr lang="tr-TR" sz="2400" b="0" strike="noStrike" spc="-1" dirty="0">
              <a:solidFill>
                <a:srgbClr val="000000"/>
              </a:solidFill>
              <a:uFill>
                <a:solidFill>
                  <a:srgbClr val="FFFFFF"/>
                </a:solidFill>
              </a:uFill>
              <a:latin typeface="Georgia"/>
            </a:endParaRPr>
          </a:p>
        </p:txBody>
      </p:sp>
      <p:sp>
        <p:nvSpPr>
          <p:cNvPr id="275" name="CustomShape 4"/>
          <p:cNvSpPr/>
          <p:nvPr/>
        </p:nvSpPr>
        <p:spPr>
          <a:xfrm>
            <a:off x="179640" y="1026360"/>
            <a:ext cx="8846794" cy="571320"/>
          </a:xfrm>
          <a:prstGeom prst="rect">
            <a:avLst/>
          </a:prstGeom>
          <a:solidFill>
            <a:srgbClr val="EBCCC8"/>
          </a:solidFill>
          <a:ln>
            <a:round/>
          </a:ln>
          <a:effectLst>
            <a:outerShdw blurRad="50800" dist="25400" dir="5400000" rotWithShape="0">
              <a:srgbClr val="000000">
                <a:alpha val="35000"/>
              </a:srgbClr>
            </a:outerShdw>
          </a:effectLst>
        </p:spPr>
        <p:style>
          <a:lnRef idx="1">
            <a:schemeClr val="accent1"/>
          </a:lnRef>
          <a:fillRef idx="2">
            <a:schemeClr val="accent1"/>
          </a:fillRef>
          <a:effectRef idx="1">
            <a:schemeClr val="accent1"/>
          </a:effectRef>
          <a:fontRef idx="minor"/>
        </p:style>
        <p:txBody>
          <a:bodyPr lIns="90000" tIns="45000" rIns="90000" bIns="45000"/>
          <a:lstStyle/>
          <a:p>
            <a:pPr algn="ctr">
              <a:lnSpc>
                <a:spcPct val="100000"/>
              </a:lnSpc>
            </a:pPr>
            <a:r>
              <a:rPr lang="tr-TR" sz="1800" b="0" strike="noStrike" spc="-1" dirty="0">
                <a:solidFill>
                  <a:srgbClr val="000000"/>
                </a:solidFill>
                <a:uFill>
                  <a:solidFill>
                    <a:srgbClr val="FFFFFF"/>
                  </a:solidFill>
                </a:uFill>
                <a:latin typeface="Albertus"/>
              </a:rPr>
              <a:t>STARCH = NİŞASTA </a:t>
            </a:r>
            <a:r>
              <a:rPr lang="tr-TR" sz="1800" b="0" strike="noStrike" spc="-1" dirty="0" smtClean="0">
                <a:solidFill>
                  <a:srgbClr val="000000"/>
                </a:solidFill>
                <a:uFill>
                  <a:solidFill>
                    <a:srgbClr val="FFFFFF"/>
                  </a:solidFill>
                </a:uFill>
                <a:latin typeface="Albertus"/>
              </a:rPr>
              <a:t>            </a:t>
            </a:r>
            <a:endParaRPr lang="tr-TR" sz="1800" b="0" strike="noStrike" spc="-1" dirty="0">
              <a:solidFill>
                <a:srgbClr val="000000"/>
              </a:solidFill>
              <a:uFill>
                <a:solidFill>
                  <a:srgbClr val="FFFFFF"/>
                </a:solidFill>
              </a:uFill>
              <a:latin typeface="Arial"/>
            </a:endParaRPr>
          </a:p>
        </p:txBody>
      </p:sp>
    </p:spTree>
  </p:cSld>
  <p:clrMapOvr>
    <a:masterClrMapping/>
  </p:clrMapOvr>
  <p:transition spd="med">
    <p:wheel spokes="1"/>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 name="Picture 5"/>
          <p:cNvPicPr/>
          <p:nvPr/>
        </p:nvPicPr>
        <p:blipFill>
          <a:blip r:embed="rId2"/>
          <a:stretch/>
        </p:blipFill>
        <p:spPr>
          <a:xfrm>
            <a:off x="130629" y="802800"/>
            <a:ext cx="8856617" cy="5898446"/>
          </a:xfrm>
          <a:prstGeom prst="rect">
            <a:avLst/>
          </a:prstGeom>
          <a:ln w="9360">
            <a:noFill/>
          </a:ln>
        </p:spPr>
      </p:pic>
      <p:sp>
        <p:nvSpPr>
          <p:cNvPr id="277" name="CustomShape 1"/>
          <p:cNvSpPr/>
          <p:nvPr/>
        </p:nvSpPr>
        <p:spPr>
          <a:xfrm>
            <a:off x="130628" y="182880"/>
            <a:ext cx="8856617" cy="619920"/>
          </a:xfrm>
          <a:prstGeom prst="rect">
            <a:avLst/>
          </a:prstGeom>
          <a:ln>
            <a:round/>
          </a:ln>
        </p:spPr>
        <p:style>
          <a:lnRef idx="2">
            <a:schemeClr val="accent4"/>
          </a:lnRef>
          <a:fillRef idx="1">
            <a:schemeClr val="lt1"/>
          </a:fillRef>
          <a:effectRef idx="0">
            <a:schemeClr val="accent4"/>
          </a:effectRef>
          <a:fontRef idx="minor"/>
        </p:style>
        <p:txBody>
          <a:bodyPr lIns="90000" tIns="45000" rIns="90000" bIns="45000"/>
          <a:lstStyle/>
          <a:p>
            <a:pPr algn="ctr">
              <a:lnSpc>
                <a:spcPct val="100000"/>
              </a:lnSpc>
            </a:pPr>
            <a:r>
              <a:rPr lang="tr-TR" sz="2000" b="0" strike="noStrike" spc="-1">
                <a:solidFill>
                  <a:srgbClr val="000000"/>
                </a:solidFill>
                <a:uFill>
                  <a:solidFill>
                    <a:srgbClr val="FFFFFF"/>
                  </a:solidFill>
                </a:uFill>
                <a:latin typeface="Albertus"/>
              </a:rPr>
              <a:t>Rulo Formasyonu</a:t>
            </a:r>
            <a:endParaRPr lang="tr-TR" sz="1800" b="0" strike="noStrike" spc="-1">
              <a:solidFill>
                <a:srgbClr val="000000"/>
              </a:solidFill>
              <a:uFill>
                <a:solidFill>
                  <a:srgbClr val="FFFFFF"/>
                </a:solidFill>
              </a:uFill>
              <a:latin typeface="Arial"/>
            </a:endParaRPr>
          </a:p>
        </p:txBody>
      </p:sp>
    </p:spTree>
  </p:cSld>
  <p:clrMapOvr>
    <a:masterClrMapping/>
  </p:clrMapOvr>
  <p:transition spd="med">
    <p:wheel spokes="1"/>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TextShape 1"/>
          <p:cNvSpPr txBox="1"/>
          <p:nvPr/>
        </p:nvSpPr>
        <p:spPr>
          <a:xfrm>
            <a:off x="169817" y="142919"/>
            <a:ext cx="8817429" cy="666977"/>
          </a:xfrm>
          <a:prstGeom prst="rect">
            <a:avLst/>
          </a:prstGeom>
          <a:solidFill>
            <a:srgbClr val="FFFFFF"/>
          </a:solidFill>
          <a:ln w="11520">
            <a:solidFill>
              <a:srgbClr val="8CADAE"/>
            </a:solidFill>
            <a:custDash>
              <a:ds d="300000" sp="100000"/>
            </a:custDash>
            <a:round/>
          </a:ln>
        </p:spPr>
        <p:txBody>
          <a:bodyPr lIns="90000" tIns="45000" rIns="90000" bIns="45000" anchor="b"/>
          <a:lstStyle/>
          <a:p>
            <a:pPr algn="ctr">
              <a:lnSpc>
                <a:spcPct val="100000"/>
              </a:lnSpc>
            </a:pPr>
            <a:r>
              <a:rPr lang="tr-TR" sz="2800" b="0" strike="noStrike" spc="-1" dirty="0">
                <a:solidFill>
                  <a:srgbClr val="000000"/>
                </a:solidFill>
                <a:uFill>
                  <a:solidFill>
                    <a:srgbClr val="FFFFFF"/>
                  </a:solidFill>
                </a:uFill>
                <a:latin typeface="Albertus"/>
              </a:rPr>
              <a:t>HİDROKSİETİL STARCH (HES) </a:t>
            </a:r>
            <a:endParaRPr lang="tr-TR" sz="1800" b="0" strike="noStrike" spc="-1" dirty="0">
              <a:solidFill>
                <a:srgbClr val="000000"/>
              </a:solidFill>
              <a:uFill>
                <a:solidFill>
                  <a:srgbClr val="FFFFFF"/>
                </a:solidFill>
              </a:uFill>
              <a:latin typeface="Georgia"/>
            </a:endParaRPr>
          </a:p>
        </p:txBody>
      </p:sp>
      <p:sp>
        <p:nvSpPr>
          <p:cNvPr id="279" name="TextShape 2"/>
          <p:cNvSpPr txBox="1"/>
          <p:nvPr/>
        </p:nvSpPr>
        <p:spPr>
          <a:xfrm>
            <a:off x="4361760" y="1026360"/>
            <a:ext cx="456840" cy="441000"/>
          </a:xfrm>
          <a:prstGeom prst="rect">
            <a:avLst/>
          </a:prstGeom>
          <a:noFill/>
          <a:ln>
            <a:noFill/>
          </a:ln>
        </p:spPr>
        <p:txBody>
          <a:bodyPr lIns="45720" tIns="45000" rIns="45720" bIns="45000" anchor="ctr"/>
          <a:lstStyle/>
          <a:p>
            <a:endParaRPr lang="tr-TR" sz="2400" b="0" strike="noStrike" spc="-1">
              <a:solidFill>
                <a:srgbClr val="000000"/>
              </a:solidFill>
              <a:uFill>
                <a:solidFill>
                  <a:srgbClr val="FFFFFF"/>
                </a:solidFill>
              </a:uFill>
              <a:latin typeface="Times New Roman"/>
            </a:endParaRPr>
          </a:p>
        </p:txBody>
      </p:sp>
      <p:sp>
        <p:nvSpPr>
          <p:cNvPr id="280" name="TextShape 3"/>
          <p:cNvSpPr txBox="1"/>
          <p:nvPr/>
        </p:nvSpPr>
        <p:spPr>
          <a:xfrm>
            <a:off x="169817" y="1580606"/>
            <a:ext cx="8817429" cy="4833258"/>
          </a:xfrm>
          <a:prstGeom prst="rect">
            <a:avLst/>
          </a:prstGeom>
          <a:noFill/>
          <a:ln>
            <a:noFill/>
          </a:ln>
        </p:spPr>
        <p:txBody>
          <a:bodyPr lIns="90000" tIns="45000" rIns="90000" bIns="45000"/>
          <a:lstStyle/>
          <a:p>
            <a:pPr marL="274320" indent="-273960">
              <a:lnSpc>
                <a:spcPct val="110000"/>
              </a:lnSpc>
              <a:buClr>
                <a:srgbClr val="D16349"/>
              </a:buClr>
              <a:buSzPct val="85000"/>
              <a:buFont typeface="Wingdings" charset="2"/>
              <a:buChar char=""/>
            </a:pPr>
            <a:r>
              <a:rPr lang="tr-TR" sz="2400" b="0" strike="noStrike" spc="-1" dirty="0">
                <a:solidFill>
                  <a:srgbClr val="000000"/>
                </a:solidFill>
                <a:uFill>
                  <a:solidFill>
                    <a:srgbClr val="FFFFFF"/>
                  </a:solidFill>
                </a:uFill>
                <a:latin typeface="Georgia"/>
              </a:rPr>
              <a:t>Hacim genişletici olarak kullanılan bir </a:t>
            </a:r>
            <a:r>
              <a:rPr lang="tr-TR" sz="2400" b="0" strike="noStrike" spc="-1" dirty="0" err="1">
                <a:solidFill>
                  <a:srgbClr val="000000"/>
                </a:solidFill>
                <a:uFill>
                  <a:solidFill>
                    <a:srgbClr val="FFFFFF"/>
                  </a:solidFill>
                </a:uFill>
                <a:latin typeface="Georgia"/>
              </a:rPr>
              <a:t>kolloiddir</a:t>
            </a:r>
            <a:r>
              <a:rPr lang="tr-TR" sz="2400" b="0" strike="noStrike" spc="-1" dirty="0">
                <a:solidFill>
                  <a:srgbClr val="000000"/>
                </a:solidFill>
                <a:uFill>
                  <a:solidFill>
                    <a:srgbClr val="FFFFFF"/>
                  </a:solidFill>
                </a:uFill>
                <a:latin typeface="Georgia"/>
              </a:rPr>
              <a:t>.</a:t>
            </a:r>
            <a:endParaRPr lang="tr-TR" sz="2700" b="0" strike="noStrike" spc="-1" dirty="0">
              <a:solidFill>
                <a:srgbClr val="000000"/>
              </a:solidFill>
              <a:uFill>
                <a:solidFill>
                  <a:srgbClr val="FFFFFF"/>
                </a:solidFill>
              </a:uFill>
              <a:latin typeface="Georgia"/>
            </a:endParaRPr>
          </a:p>
          <a:p>
            <a:pPr marL="274320" indent="-273960">
              <a:lnSpc>
                <a:spcPct val="110000"/>
              </a:lnSpc>
            </a:pPr>
            <a:r>
              <a:rPr lang="tr-TR" sz="1200" b="0" strike="noStrike" spc="-1" dirty="0">
                <a:solidFill>
                  <a:srgbClr val="000000"/>
                </a:solidFill>
                <a:uFill>
                  <a:solidFill>
                    <a:srgbClr val="FFFFFF"/>
                  </a:solidFill>
                </a:uFill>
                <a:latin typeface="Georgia"/>
              </a:rPr>
              <a:t> </a:t>
            </a:r>
            <a:endParaRPr lang="tr-TR" sz="2700" b="0" strike="noStrike" spc="-1" dirty="0">
              <a:solidFill>
                <a:srgbClr val="000000"/>
              </a:solidFill>
              <a:uFill>
                <a:solidFill>
                  <a:srgbClr val="FFFFFF"/>
                </a:solidFill>
              </a:uFill>
              <a:latin typeface="Georgia"/>
            </a:endParaRPr>
          </a:p>
          <a:p>
            <a:pPr marL="274320" indent="-273960">
              <a:lnSpc>
                <a:spcPct val="110000"/>
              </a:lnSpc>
              <a:buClr>
                <a:srgbClr val="D16349"/>
              </a:buClr>
              <a:buSzPct val="85000"/>
              <a:buFont typeface="Wingdings" charset="2"/>
              <a:buChar char=""/>
            </a:pPr>
            <a:r>
              <a:rPr lang="tr-TR" sz="2400" b="0" strike="noStrike" spc="-1" dirty="0">
                <a:solidFill>
                  <a:srgbClr val="000000"/>
                </a:solidFill>
                <a:uFill>
                  <a:solidFill>
                    <a:srgbClr val="FFFFFF"/>
                  </a:solidFill>
                </a:uFill>
                <a:latin typeface="Georgia"/>
              </a:rPr>
              <a:t>Damar içi hacim genişlemesine bağlı olarak </a:t>
            </a:r>
            <a:r>
              <a:rPr lang="tr-TR" sz="2400" b="0" strike="noStrike" spc="-1" dirty="0" err="1">
                <a:solidFill>
                  <a:srgbClr val="000000"/>
                </a:solidFill>
                <a:uFill>
                  <a:solidFill>
                    <a:srgbClr val="FFFFFF"/>
                  </a:solidFill>
                </a:uFill>
                <a:latin typeface="Georgia"/>
              </a:rPr>
              <a:t>donör</a:t>
            </a:r>
            <a:r>
              <a:rPr lang="tr-TR" sz="2400" b="0" strike="noStrike" spc="-1" dirty="0">
                <a:solidFill>
                  <a:srgbClr val="000000"/>
                </a:solidFill>
                <a:uFill>
                  <a:solidFill>
                    <a:srgbClr val="FFFFFF"/>
                  </a:solidFill>
                </a:uFill>
                <a:latin typeface="Georgia"/>
              </a:rPr>
              <a:t>/hastada baş ağrısı ve </a:t>
            </a:r>
            <a:r>
              <a:rPr lang="tr-TR" sz="2400" b="0" strike="noStrike" spc="-1" dirty="0" err="1">
                <a:solidFill>
                  <a:srgbClr val="000000"/>
                </a:solidFill>
                <a:uFill>
                  <a:solidFill>
                    <a:srgbClr val="FFFFFF"/>
                  </a:solidFill>
                </a:uFill>
                <a:latin typeface="Georgia"/>
              </a:rPr>
              <a:t>periferal</a:t>
            </a:r>
            <a:r>
              <a:rPr lang="tr-TR" sz="2400" b="0" strike="noStrike" spc="-1" dirty="0">
                <a:solidFill>
                  <a:srgbClr val="000000"/>
                </a:solidFill>
                <a:uFill>
                  <a:solidFill>
                    <a:srgbClr val="FFFFFF"/>
                  </a:solidFill>
                </a:uFill>
                <a:latin typeface="Georgia"/>
              </a:rPr>
              <a:t> ödem yapabilir.</a:t>
            </a:r>
            <a:endParaRPr lang="tr-TR" sz="2700" b="0" strike="noStrike" spc="-1" dirty="0">
              <a:solidFill>
                <a:srgbClr val="000000"/>
              </a:solidFill>
              <a:uFill>
                <a:solidFill>
                  <a:srgbClr val="FFFFFF"/>
                </a:solidFill>
              </a:uFill>
              <a:latin typeface="Georgia"/>
            </a:endParaRPr>
          </a:p>
          <a:p>
            <a:pPr marL="274320" indent="-273960">
              <a:lnSpc>
                <a:spcPct val="110000"/>
              </a:lnSpc>
            </a:pPr>
            <a:endParaRPr lang="tr-TR" sz="2700" b="0" strike="noStrike" spc="-1" dirty="0">
              <a:solidFill>
                <a:srgbClr val="000000"/>
              </a:solidFill>
              <a:uFill>
                <a:solidFill>
                  <a:srgbClr val="FFFFFF"/>
                </a:solidFill>
              </a:uFill>
              <a:latin typeface="Georgia"/>
            </a:endParaRPr>
          </a:p>
          <a:p>
            <a:pPr marL="274320" indent="-273960">
              <a:lnSpc>
                <a:spcPct val="110000"/>
              </a:lnSpc>
              <a:buClr>
                <a:srgbClr val="D16349"/>
              </a:buClr>
              <a:buSzPct val="85000"/>
              <a:buFont typeface="Wingdings" charset="2"/>
              <a:buChar char=""/>
            </a:pPr>
            <a:r>
              <a:rPr lang="tr-TR" sz="2400" b="0" strike="noStrike" spc="-1" dirty="0">
                <a:solidFill>
                  <a:srgbClr val="000000"/>
                </a:solidFill>
                <a:uFill>
                  <a:solidFill>
                    <a:srgbClr val="FFFFFF"/>
                  </a:solidFill>
                </a:uFill>
                <a:latin typeface="Georgia"/>
              </a:rPr>
              <a:t>Ayrıca </a:t>
            </a:r>
            <a:r>
              <a:rPr lang="tr-TR" sz="2400" b="0" strike="noStrike" spc="-1" dirty="0" err="1">
                <a:solidFill>
                  <a:srgbClr val="000000"/>
                </a:solidFill>
                <a:uFill>
                  <a:solidFill>
                    <a:srgbClr val="FFFFFF"/>
                  </a:solidFill>
                </a:uFill>
                <a:latin typeface="Georgia"/>
              </a:rPr>
              <a:t>wheezing</a:t>
            </a:r>
            <a:r>
              <a:rPr lang="tr-TR" sz="2400" b="0" strike="noStrike" spc="-1" dirty="0">
                <a:solidFill>
                  <a:srgbClr val="000000"/>
                </a:solidFill>
                <a:uFill>
                  <a:solidFill>
                    <a:srgbClr val="FFFFFF"/>
                  </a:solidFill>
                </a:uFill>
                <a:latin typeface="Georgia"/>
              </a:rPr>
              <a:t> (hışırtılı solunum) ve ürtiker gibi alerjik reaksiyonlar gözlenebilir.</a:t>
            </a:r>
            <a:endParaRPr lang="tr-TR" sz="2700" b="0" strike="noStrike" spc="-1" dirty="0">
              <a:solidFill>
                <a:srgbClr val="000000"/>
              </a:solidFill>
              <a:uFill>
                <a:solidFill>
                  <a:srgbClr val="FFFFFF"/>
                </a:solidFill>
              </a:uFill>
              <a:latin typeface="Georgia"/>
            </a:endParaRPr>
          </a:p>
          <a:p>
            <a:pPr marL="274320" indent="-273960">
              <a:lnSpc>
                <a:spcPct val="110000"/>
              </a:lnSpc>
            </a:pPr>
            <a:endParaRPr lang="tr-TR" sz="2700" b="0" strike="noStrike" spc="-1" dirty="0">
              <a:solidFill>
                <a:srgbClr val="000000"/>
              </a:solidFill>
              <a:uFill>
                <a:solidFill>
                  <a:srgbClr val="FFFFFF"/>
                </a:solidFill>
              </a:uFill>
              <a:latin typeface="Georgia"/>
            </a:endParaRPr>
          </a:p>
          <a:p>
            <a:pPr marL="274320" indent="-273960">
              <a:lnSpc>
                <a:spcPct val="110000"/>
              </a:lnSpc>
              <a:buClr>
                <a:srgbClr val="D16349"/>
              </a:buClr>
              <a:buSzPct val="85000"/>
              <a:buFont typeface="Wingdings" charset="2"/>
              <a:buChar char=""/>
            </a:pPr>
            <a:r>
              <a:rPr lang="tr-TR" sz="2400" b="0" strike="noStrike" spc="-1" dirty="0">
                <a:solidFill>
                  <a:srgbClr val="000000"/>
                </a:solidFill>
                <a:uFill>
                  <a:solidFill>
                    <a:srgbClr val="FFFFFF"/>
                  </a:solidFill>
                </a:uFill>
                <a:latin typeface="Georgia"/>
              </a:rPr>
              <a:t>HES böbrek yoluyla elimine edilir, bu sebeple böbrek yetmezliği olan hastalarda kullanılmamalıdır.</a:t>
            </a:r>
            <a:endParaRPr lang="tr-TR" sz="2700" b="0" strike="noStrike" spc="-1" dirty="0">
              <a:solidFill>
                <a:srgbClr val="000000"/>
              </a:solidFill>
              <a:uFill>
                <a:solidFill>
                  <a:srgbClr val="FFFFFF"/>
                </a:solidFill>
              </a:uFill>
              <a:latin typeface="Georgia"/>
            </a:endParaRPr>
          </a:p>
          <a:p>
            <a:pPr marL="274320" indent="-273960">
              <a:lnSpc>
                <a:spcPct val="110000"/>
              </a:lnSpc>
            </a:pPr>
            <a:endParaRPr lang="tr-TR" sz="2700" b="0" strike="noStrike" spc="-1" dirty="0">
              <a:solidFill>
                <a:srgbClr val="000000"/>
              </a:solidFill>
              <a:uFill>
                <a:solidFill>
                  <a:srgbClr val="FFFFFF"/>
                </a:solidFill>
              </a:uFill>
              <a:latin typeface="Georgia"/>
            </a:endParaRPr>
          </a:p>
          <a:p>
            <a:pPr marL="274320" indent="-273960">
              <a:lnSpc>
                <a:spcPct val="110000"/>
              </a:lnSpc>
              <a:buClr>
                <a:srgbClr val="D16349"/>
              </a:buClr>
              <a:buSzPct val="85000"/>
              <a:buFont typeface="Wingdings" charset="2"/>
              <a:buChar char=""/>
            </a:pPr>
            <a:r>
              <a:rPr lang="tr-TR" sz="2400" b="0" strike="noStrike" spc="-1" dirty="0">
                <a:solidFill>
                  <a:srgbClr val="FF0000"/>
                </a:solidFill>
                <a:uFill>
                  <a:solidFill>
                    <a:srgbClr val="FFFFFF"/>
                  </a:solidFill>
                </a:uFill>
                <a:latin typeface="Georgia"/>
              </a:rPr>
              <a:t>Alternatif </a:t>
            </a:r>
            <a:r>
              <a:rPr lang="tr-TR" sz="2400" b="0" strike="noStrike" spc="-1" dirty="0" err="1">
                <a:solidFill>
                  <a:srgbClr val="FF0000"/>
                </a:solidFill>
                <a:uFill>
                  <a:solidFill>
                    <a:srgbClr val="FFFFFF"/>
                  </a:solidFill>
                </a:uFill>
                <a:latin typeface="Georgia"/>
              </a:rPr>
              <a:t>replasman</a:t>
            </a:r>
            <a:r>
              <a:rPr lang="tr-TR" sz="2400" b="0" strike="noStrike" spc="-1" dirty="0">
                <a:solidFill>
                  <a:srgbClr val="FF0000"/>
                </a:solidFill>
                <a:uFill>
                  <a:solidFill>
                    <a:srgbClr val="FFFFFF"/>
                  </a:solidFill>
                </a:uFill>
                <a:latin typeface="Georgia"/>
              </a:rPr>
              <a:t> solüsyonu?</a:t>
            </a:r>
            <a:endParaRPr lang="tr-TR" sz="2700" b="0" strike="noStrike" spc="-1" dirty="0">
              <a:solidFill>
                <a:srgbClr val="000000"/>
              </a:solidFill>
              <a:uFill>
                <a:solidFill>
                  <a:srgbClr val="FFFFFF"/>
                </a:solidFill>
              </a:uFill>
              <a:latin typeface="Georgia"/>
            </a:endParaRPr>
          </a:p>
          <a:p>
            <a:pPr>
              <a:lnSpc>
                <a:spcPct val="100000"/>
              </a:lnSpc>
            </a:pPr>
            <a:endParaRPr lang="tr-TR" sz="2700" b="0" strike="noStrike" spc="-1" dirty="0">
              <a:solidFill>
                <a:srgbClr val="000000"/>
              </a:solidFill>
              <a:uFill>
                <a:solidFill>
                  <a:srgbClr val="FFFFFF"/>
                </a:solidFill>
              </a:uFill>
              <a:latin typeface="Georgia"/>
            </a:endParaRPr>
          </a:p>
        </p:txBody>
      </p:sp>
    </p:spTree>
  </p:cSld>
  <p:clrMapOvr>
    <a:masterClrMapping/>
  </p:clrMapOvr>
  <p:transition spd="med">
    <p:wheel spokes="1"/>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TextShape 2"/>
          <p:cNvSpPr txBox="1"/>
          <p:nvPr/>
        </p:nvSpPr>
        <p:spPr>
          <a:xfrm>
            <a:off x="4361760" y="1026360"/>
            <a:ext cx="456840" cy="441000"/>
          </a:xfrm>
          <a:prstGeom prst="rect">
            <a:avLst/>
          </a:prstGeom>
          <a:noFill/>
          <a:ln>
            <a:noFill/>
          </a:ln>
        </p:spPr>
        <p:txBody>
          <a:bodyPr lIns="45720" tIns="45000" rIns="45720" bIns="45000" anchor="ctr"/>
          <a:lstStyle/>
          <a:p>
            <a:endParaRPr lang="tr-TR" sz="2400" b="0" strike="noStrike" spc="-1">
              <a:solidFill>
                <a:srgbClr val="000000"/>
              </a:solidFill>
              <a:uFill>
                <a:solidFill>
                  <a:srgbClr val="FFFFFF"/>
                </a:solidFill>
              </a:uFill>
              <a:latin typeface="Times New Roman"/>
            </a:endParaRPr>
          </a:p>
        </p:txBody>
      </p:sp>
      <p:sp>
        <p:nvSpPr>
          <p:cNvPr id="283" name="TextShape 3"/>
          <p:cNvSpPr txBox="1"/>
          <p:nvPr/>
        </p:nvSpPr>
        <p:spPr>
          <a:xfrm>
            <a:off x="156753" y="1606730"/>
            <a:ext cx="8843555" cy="4781007"/>
          </a:xfrm>
          <a:prstGeom prst="rect">
            <a:avLst/>
          </a:prstGeom>
          <a:noFill/>
          <a:ln>
            <a:noFill/>
          </a:ln>
        </p:spPr>
        <p:txBody>
          <a:bodyPr lIns="90000" tIns="45000" rIns="90000" bIns="45000"/>
          <a:lstStyle/>
          <a:p>
            <a:pPr marL="274320" indent="-273960">
              <a:lnSpc>
                <a:spcPct val="90000"/>
              </a:lnSpc>
            </a:pPr>
            <a:r>
              <a:rPr lang="tr-TR" sz="1800" b="0" strike="noStrike" spc="-1" dirty="0">
                <a:solidFill>
                  <a:srgbClr val="000000"/>
                </a:solidFill>
                <a:uFill>
                  <a:solidFill>
                    <a:srgbClr val="FFFFFF"/>
                  </a:solidFill>
                </a:uFill>
                <a:latin typeface="Georgia"/>
              </a:rPr>
              <a:t>    </a:t>
            </a:r>
            <a:r>
              <a:rPr lang="tr-TR" sz="1800" b="0" strike="noStrike" spc="-1" dirty="0">
                <a:solidFill>
                  <a:srgbClr val="CCB400"/>
                </a:solidFill>
                <a:uFill>
                  <a:solidFill>
                    <a:srgbClr val="FFFFFF"/>
                  </a:solidFill>
                </a:uFill>
                <a:latin typeface="Georgia"/>
              </a:rPr>
              <a:t>Sıvı             </a:t>
            </a:r>
            <a:r>
              <a:rPr lang="tr-TR" sz="1800" b="0" strike="noStrike" spc="-1" dirty="0" smtClean="0">
                <a:solidFill>
                  <a:srgbClr val="CCB400"/>
                </a:solidFill>
                <a:uFill>
                  <a:solidFill>
                    <a:srgbClr val="FFFFFF"/>
                  </a:solidFill>
                </a:uFill>
                <a:latin typeface="Georgia"/>
              </a:rPr>
              <a:t>   </a:t>
            </a:r>
            <a:r>
              <a:rPr lang="tr-TR" sz="1800" b="0" strike="noStrike" spc="-1" dirty="0">
                <a:solidFill>
                  <a:srgbClr val="CCB400"/>
                </a:solidFill>
                <a:uFill>
                  <a:solidFill>
                    <a:srgbClr val="FFFFFF"/>
                  </a:solidFill>
                </a:uFill>
                <a:latin typeface="Georgia"/>
              </a:rPr>
              <a:t>Molekül      </a:t>
            </a:r>
            <a:r>
              <a:rPr lang="tr-TR" sz="1800" b="0" strike="noStrike" spc="-1" dirty="0" smtClean="0">
                <a:solidFill>
                  <a:srgbClr val="CCB400"/>
                </a:solidFill>
                <a:uFill>
                  <a:solidFill>
                    <a:srgbClr val="FFFFFF"/>
                  </a:solidFill>
                </a:uFill>
                <a:latin typeface="Georgia"/>
              </a:rPr>
              <a:t>           </a:t>
            </a:r>
            <a:r>
              <a:rPr lang="tr-TR" sz="1800" b="0" strike="noStrike" spc="-1" dirty="0" err="1" smtClean="0">
                <a:solidFill>
                  <a:srgbClr val="CCB400"/>
                </a:solidFill>
                <a:uFill>
                  <a:solidFill>
                    <a:srgbClr val="FFFFFF"/>
                  </a:solidFill>
                </a:uFill>
                <a:latin typeface="Georgia"/>
              </a:rPr>
              <a:t>Onkotik</a:t>
            </a:r>
            <a:r>
              <a:rPr lang="tr-TR" sz="1800" b="0" strike="noStrike" spc="-1" dirty="0" smtClean="0">
                <a:solidFill>
                  <a:srgbClr val="CCB400"/>
                </a:solidFill>
                <a:uFill>
                  <a:solidFill>
                    <a:srgbClr val="FFFFFF"/>
                  </a:solidFill>
                </a:uFill>
                <a:latin typeface="Georgia"/>
              </a:rPr>
              <a:t>              Plazma </a:t>
            </a:r>
            <a:r>
              <a:rPr lang="tr-TR" sz="1800" b="0" strike="noStrike" spc="-1" dirty="0">
                <a:solidFill>
                  <a:srgbClr val="CCB400"/>
                </a:solidFill>
                <a:uFill>
                  <a:solidFill>
                    <a:srgbClr val="FFFFFF"/>
                  </a:solidFill>
                </a:uFill>
                <a:latin typeface="Georgia"/>
              </a:rPr>
              <a:t>volüm     </a:t>
            </a:r>
            <a:r>
              <a:rPr lang="tr-TR" sz="1800" b="0" strike="noStrike" spc="-1" dirty="0" smtClean="0">
                <a:solidFill>
                  <a:srgbClr val="CCB400"/>
                </a:solidFill>
                <a:uFill>
                  <a:solidFill>
                    <a:srgbClr val="FFFFFF"/>
                  </a:solidFill>
                </a:uFill>
                <a:latin typeface="Georgia"/>
              </a:rPr>
              <a:t>   Serum yarılanma           </a:t>
            </a:r>
            <a:endParaRPr lang="tr-TR" sz="2700" b="0" strike="noStrike" spc="-1" dirty="0">
              <a:solidFill>
                <a:srgbClr val="000000"/>
              </a:solidFill>
              <a:uFill>
                <a:solidFill>
                  <a:srgbClr val="FFFFFF"/>
                </a:solidFill>
              </a:uFill>
              <a:latin typeface="Georgia"/>
            </a:endParaRPr>
          </a:p>
          <a:p>
            <a:pPr marL="274320" indent="-273960">
              <a:lnSpc>
                <a:spcPct val="90000"/>
              </a:lnSpc>
            </a:pPr>
            <a:r>
              <a:rPr lang="tr-TR" sz="1800" b="0" strike="noStrike" spc="-1" dirty="0">
                <a:solidFill>
                  <a:srgbClr val="CCB400"/>
                </a:solidFill>
                <a:uFill>
                  <a:solidFill>
                    <a:srgbClr val="FFFFFF"/>
                  </a:solidFill>
                </a:uFill>
                <a:latin typeface="Georgia"/>
              </a:rPr>
              <a:t>                  </a:t>
            </a:r>
            <a:r>
              <a:rPr lang="tr-TR" sz="1800" b="0" strike="noStrike" spc="-1" dirty="0" smtClean="0">
                <a:solidFill>
                  <a:srgbClr val="CCB400"/>
                </a:solidFill>
                <a:uFill>
                  <a:solidFill>
                    <a:srgbClr val="FFFFFF"/>
                  </a:solidFill>
                </a:uFill>
                <a:latin typeface="Georgia"/>
              </a:rPr>
              <a:t>    ağırlığı </a:t>
            </a:r>
            <a:r>
              <a:rPr lang="tr-TR" sz="1800" b="0" strike="noStrike" spc="-1" dirty="0">
                <a:solidFill>
                  <a:srgbClr val="CCB400"/>
                </a:solidFill>
                <a:uFill>
                  <a:solidFill>
                    <a:srgbClr val="FFFFFF"/>
                  </a:solidFill>
                </a:uFill>
                <a:latin typeface="Georgia"/>
              </a:rPr>
              <a:t>(</a:t>
            </a:r>
            <a:r>
              <a:rPr lang="tr-TR" sz="1800" b="0" strike="noStrike" spc="-1" dirty="0" err="1">
                <a:solidFill>
                  <a:srgbClr val="CCB400"/>
                </a:solidFill>
                <a:uFill>
                  <a:solidFill>
                    <a:srgbClr val="FFFFFF"/>
                  </a:solidFill>
                </a:uFill>
                <a:latin typeface="Georgia"/>
              </a:rPr>
              <a:t>Dalton</a:t>
            </a:r>
            <a:r>
              <a:rPr lang="tr-TR" sz="1800" b="0" strike="noStrike" spc="-1" dirty="0">
                <a:solidFill>
                  <a:srgbClr val="CCB400"/>
                </a:solidFill>
                <a:uFill>
                  <a:solidFill>
                    <a:srgbClr val="FFFFFF"/>
                  </a:solidFill>
                </a:uFill>
                <a:latin typeface="Georgia"/>
              </a:rPr>
              <a:t>)   </a:t>
            </a:r>
            <a:r>
              <a:rPr lang="tr-TR" sz="1800" b="0" strike="noStrike" spc="-1" dirty="0" smtClean="0">
                <a:solidFill>
                  <a:srgbClr val="CCB400"/>
                </a:solidFill>
                <a:uFill>
                  <a:solidFill>
                    <a:srgbClr val="FFFFFF"/>
                  </a:solidFill>
                </a:uFill>
                <a:latin typeface="Georgia"/>
              </a:rPr>
              <a:t>      basınç                 genişlemesi                 ömrü</a:t>
            </a:r>
            <a:endParaRPr lang="tr-TR" sz="2700" b="0" strike="noStrike" spc="-1" dirty="0">
              <a:solidFill>
                <a:srgbClr val="000000"/>
              </a:solidFill>
              <a:uFill>
                <a:solidFill>
                  <a:srgbClr val="FFFFFF"/>
                </a:solidFill>
              </a:uFill>
              <a:latin typeface="Georgia"/>
            </a:endParaRPr>
          </a:p>
          <a:p>
            <a:pPr marL="274320" indent="-273960">
              <a:lnSpc>
                <a:spcPct val="90000"/>
              </a:lnSpc>
            </a:pPr>
            <a:endParaRPr lang="tr-TR" sz="2700" b="0" strike="noStrike" spc="-1" dirty="0">
              <a:solidFill>
                <a:srgbClr val="000000"/>
              </a:solidFill>
              <a:uFill>
                <a:solidFill>
                  <a:srgbClr val="FFFFFF"/>
                </a:solidFill>
              </a:uFill>
              <a:latin typeface="Georgia"/>
            </a:endParaRPr>
          </a:p>
          <a:p>
            <a:pPr marL="274320" indent="-273960">
              <a:lnSpc>
                <a:spcPct val="90000"/>
              </a:lnSpc>
            </a:pPr>
            <a:r>
              <a:rPr lang="tr-TR" sz="1800" b="0" strike="noStrike" spc="-1" dirty="0">
                <a:solidFill>
                  <a:srgbClr val="000000"/>
                </a:solidFill>
                <a:uFill>
                  <a:solidFill>
                    <a:srgbClr val="FFFFFF"/>
                  </a:solidFill>
                </a:uFill>
                <a:latin typeface="Georgia"/>
              </a:rPr>
              <a:t>%5 </a:t>
            </a:r>
            <a:r>
              <a:rPr lang="tr-TR" sz="1800" b="0" strike="noStrike" spc="-1" dirty="0" err="1">
                <a:solidFill>
                  <a:srgbClr val="000000"/>
                </a:solidFill>
                <a:uFill>
                  <a:solidFill>
                    <a:srgbClr val="FFFFFF"/>
                  </a:solidFill>
                </a:uFill>
                <a:latin typeface="Georgia"/>
              </a:rPr>
              <a:t>Albumin</a:t>
            </a:r>
            <a:r>
              <a:rPr lang="tr-TR" sz="1800" b="0" strike="noStrike" spc="-1" dirty="0">
                <a:solidFill>
                  <a:srgbClr val="000000"/>
                </a:solidFill>
                <a:uFill>
                  <a:solidFill>
                    <a:srgbClr val="FFFFFF"/>
                  </a:solidFill>
                </a:uFill>
                <a:latin typeface="Georgia"/>
              </a:rPr>
              <a:t>          69.000     </a:t>
            </a:r>
            <a:r>
              <a:rPr lang="tr-TR" sz="1800" b="0" strike="noStrike" spc="-1" dirty="0" smtClean="0">
                <a:solidFill>
                  <a:srgbClr val="000000"/>
                </a:solidFill>
                <a:uFill>
                  <a:solidFill>
                    <a:srgbClr val="FFFFFF"/>
                  </a:solidFill>
                </a:uFill>
                <a:latin typeface="Georgia"/>
              </a:rPr>
              <a:t>       </a:t>
            </a:r>
            <a:r>
              <a:rPr lang="tr-TR" sz="1800" b="0" strike="noStrike" spc="-1" dirty="0">
                <a:solidFill>
                  <a:srgbClr val="000000"/>
                </a:solidFill>
                <a:uFill>
                  <a:solidFill>
                    <a:srgbClr val="FFFFFF"/>
                  </a:solidFill>
                </a:uFill>
                <a:latin typeface="Georgia"/>
              </a:rPr>
              <a:t>20 </a:t>
            </a:r>
            <a:r>
              <a:rPr lang="tr-TR" sz="1800" b="0" strike="noStrike" spc="-1" dirty="0" err="1">
                <a:solidFill>
                  <a:srgbClr val="000000"/>
                </a:solidFill>
                <a:uFill>
                  <a:solidFill>
                    <a:srgbClr val="FFFFFF"/>
                  </a:solidFill>
                </a:uFill>
                <a:latin typeface="Georgia"/>
              </a:rPr>
              <a:t>mmHg</a:t>
            </a:r>
            <a:r>
              <a:rPr lang="tr-TR" sz="1800" b="0" strike="noStrike" spc="-1" dirty="0">
                <a:solidFill>
                  <a:srgbClr val="000000"/>
                </a:solidFill>
                <a:uFill>
                  <a:solidFill>
                    <a:srgbClr val="FFFFFF"/>
                  </a:solidFill>
                </a:uFill>
                <a:latin typeface="Georgia"/>
              </a:rPr>
              <a:t>       </a:t>
            </a:r>
            <a:r>
              <a:rPr lang="tr-TR" sz="1800" b="0" strike="noStrike" spc="-1" dirty="0" smtClean="0">
                <a:solidFill>
                  <a:srgbClr val="000000"/>
                </a:solidFill>
                <a:uFill>
                  <a:solidFill>
                    <a:srgbClr val="FFFFFF"/>
                  </a:solidFill>
                </a:uFill>
                <a:latin typeface="Georgia"/>
              </a:rPr>
              <a:t>         0.7-1.3                        16 </a:t>
            </a:r>
            <a:r>
              <a:rPr lang="tr-TR" sz="1800" b="0" strike="noStrike" spc="-1" dirty="0">
                <a:solidFill>
                  <a:srgbClr val="000000"/>
                </a:solidFill>
                <a:uFill>
                  <a:solidFill>
                    <a:srgbClr val="FFFFFF"/>
                  </a:solidFill>
                </a:uFill>
                <a:latin typeface="Georgia"/>
              </a:rPr>
              <a:t>saat</a:t>
            </a:r>
            <a:endParaRPr lang="tr-TR" sz="2700" b="0" strike="noStrike" spc="-1" dirty="0">
              <a:solidFill>
                <a:srgbClr val="000000"/>
              </a:solidFill>
              <a:uFill>
                <a:solidFill>
                  <a:srgbClr val="FFFFFF"/>
                </a:solidFill>
              </a:uFill>
              <a:latin typeface="Georgia"/>
            </a:endParaRPr>
          </a:p>
          <a:p>
            <a:pPr marL="274320" indent="-273960">
              <a:lnSpc>
                <a:spcPct val="90000"/>
              </a:lnSpc>
            </a:pPr>
            <a:endParaRPr lang="tr-TR" sz="2700" b="0" strike="noStrike" spc="-1" dirty="0">
              <a:solidFill>
                <a:srgbClr val="000000"/>
              </a:solidFill>
              <a:uFill>
                <a:solidFill>
                  <a:srgbClr val="FFFFFF"/>
                </a:solidFill>
              </a:uFill>
              <a:latin typeface="Georgia"/>
            </a:endParaRPr>
          </a:p>
          <a:p>
            <a:pPr marL="274320" indent="-273960">
              <a:lnSpc>
                <a:spcPct val="90000"/>
              </a:lnSpc>
            </a:pPr>
            <a:r>
              <a:rPr lang="tr-TR" sz="1800" b="0" strike="noStrike" spc="-1" dirty="0">
                <a:solidFill>
                  <a:srgbClr val="FFFF00"/>
                </a:solidFill>
                <a:uFill>
                  <a:solidFill>
                    <a:srgbClr val="FFFFFF"/>
                  </a:solidFill>
                </a:uFill>
                <a:latin typeface="Georgia"/>
              </a:rPr>
              <a:t>%25 </a:t>
            </a:r>
            <a:r>
              <a:rPr lang="tr-TR" sz="1800" b="0" strike="noStrike" spc="-1" dirty="0" err="1">
                <a:solidFill>
                  <a:srgbClr val="FFFF00"/>
                </a:solidFill>
                <a:uFill>
                  <a:solidFill>
                    <a:srgbClr val="FFFFFF"/>
                  </a:solidFill>
                </a:uFill>
                <a:latin typeface="Georgia"/>
              </a:rPr>
              <a:t>Albumin</a:t>
            </a:r>
            <a:r>
              <a:rPr lang="tr-TR" sz="1800" b="0" strike="noStrike" spc="-1" dirty="0">
                <a:solidFill>
                  <a:srgbClr val="000000"/>
                </a:solidFill>
                <a:uFill>
                  <a:solidFill>
                    <a:srgbClr val="FFFFFF"/>
                  </a:solidFill>
                </a:uFill>
                <a:latin typeface="Georgia"/>
              </a:rPr>
              <a:t>         69.000      </a:t>
            </a:r>
            <a:r>
              <a:rPr lang="tr-TR" sz="1800" b="0" strike="noStrike" spc="-1" dirty="0" smtClean="0">
                <a:solidFill>
                  <a:srgbClr val="000000"/>
                </a:solidFill>
                <a:uFill>
                  <a:solidFill>
                    <a:srgbClr val="FFFFFF"/>
                  </a:solidFill>
                </a:uFill>
                <a:latin typeface="Georgia"/>
              </a:rPr>
              <a:t>     </a:t>
            </a:r>
            <a:r>
              <a:rPr lang="tr-TR" sz="1800" b="0" strike="noStrike" spc="-1" dirty="0" smtClean="0">
                <a:solidFill>
                  <a:srgbClr val="FFFF00"/>
                </a:solidFill>
                <a:uFill>
                  <a:solidFill>
                    <a:srgbClr val="FFFFFF"/>
                  </a:solidFill>
                </a:uFill>
                <a:latin typeface="Georgia"/>
              </a:rPr>
              <a:t>70 </a:t>
            </a:r>
            <a:r>
              <a:rPr lang="tr-TR" sz="1800" b="0" strike="noStrike" spc="-1" dirty="0" err="1">
                <a:solidFill>
                  <a:srgbClr val="FFFF00"/>
                </a:solidFill>
                <a:uFill>
                  <a:solidFill>
                    <a:srgbClr val="FFFFFF"/>
                  </a:solidFill>
                </a:uFill>
                <a:latin typeface="Georgia"/>
              </a:rPr>
              <a:t>mmHg</a:t>
            </a:r>
            <a:r>
              <a:rPr lang="tr-TR" sz="1800" b="0" strike="noStrike" spc="-1" dirty="0">
                <a:solidFill>
                  <a:srgbClr val="000000"/>
                </a:solidFill>
                <a:uFill>
                  <a:solidFill>
                    <a:srgbClr val="FFFFFF"/>
                  </a:solidFill>
                </a:uFill>
                <a:latin typeface="Georgia"/>
              </a:rPr>
              <a:t>       </a:t>
            </a:r>
            <a:r>
              <a:rPr lang="tr-TR" sz="1800" b="0" strike="noStrike" spc="-1" dirty="0" smtClean="0">
                <a:solidFill>
                  <a:srgbClr val="000000"/>
                </a:solidFill>
                <a:uFill>
                  <a:solidFill>
                    <a:srgbClr val="FFFFFF"/>
                  </a:solidFill>
                </a:uFill>
                <a:latin typeface="Georgia"/>
              </a:rPr>
              <a:t>         </a:t>
            </a:r>
            <a:r>
              <a:rPr lang="tr-TR" sz="1800" b="0" strike="noStrike" spc="-1" dirty="0" smtClean="0">
                <a:solidFill>
                  <a:srgbClr val="FFFF00"/>
                </a:solidFill>
                <a:uFill>
                  <a:solidFill>
                    <a:srgbClr val="FFFFFF"/>
                  </a:solidFill>
                </a:uFill>
                <a:latin typeface="Georgia"/>
              </a:rPr>
              <a:t>4.0-5.0</a:t>
            </a:r>
            <a:r>
              <a:rPr lang="tr-TR" sz="1800" b="0" strike="noStrike" spc="-1" dirty="0" smtClean="0">
                <a:solidFill>
                  <a:srgbClr val="000000"/>
                </a:solidFill>
                <a:uFill>
                  <a:solidFill>
                    <a:srgbClr val="FFFFFF"/>
                  </a:solidFill>
                </a:uFill>
                <a:latin typeface="Georgia"/>
              </a:rPr>
              <a:t>                       16 </a:t>
            </a:r>
            <a:r>
              <a:rPr lang="tr-TR" sz="1800" b="0" strike="noStrike" spc="-1" dirty="0">
                <a:solidFill>
                  <a:srgbClr val="000000"/>
                </a:solidFill>
                <a:uFill>
                  <a:solidFill>
                    <a:srgbClr val="FFFFFF"/>
                  </a:solidFill>
                </a:uFill>
                <a:latin typeface="Georgia"/>
              </a:rPr>
              <a:t>saat</a:t>
            </a:r>
            <a:endParaRPr lang="tr-TR" sz="2700" b="0" strike="noStrike" spc="-1" dirty="0">
              <a:solidFill>
                <a:srgbClr val="000000"/>
              </a:solidFill>
              <a:uFill>
                <a:solidFill>
                  <a:srgbClr val="FFFFFF"/>
                </a:solidFill>
              </a:uFill>
              <a:latin typeface="Georgia"/>
            </a:endParaRPr>
          </a:p>
          <a:p>
            <a:pPr marL="274320" indent="-273960">
              <a:lnSpc>
                <a:spcPct val="90000"/>
              </a:lnSpc>
            </a:pPr>
            <a:endParaRPr lang="tr-TR" sz="2700" b="0" strike="noStrike" spc="-1" dirty="0">
              <a:solidFill>
                <a:srgbClr val="000000"/>
              </a:solidFill>
              <a:uFill>
                <a:solidFill>
                  <a:srgbClr val="FFFFFF"/>
                </a:solidFill>
              </a:uFill>
              <a:latin typeface="Georgia"/>
            </a:endParaRPr>
          </a:p>
          <a:p>
            <a:pPr marL="274320" indent="-273960">
              <a:lnSpc>
                <a:spcPct val="90000"/>
              </a:lnSpc>
            </a:pPr>
            <a:r>
              <a:rPr lang="tr-TR" sz="1800" b="0" strike="noStrike" spc="-1" dirty="0">
                <a:solidFill>
                  <a:srgbClr val="000000"/>
                </a:solidFill>
                <a:uFill>
                  <a:solidFill>
                    <a:srgbClr val="FFFFFF"/>
                  </a:solidFill>
                </a:uFill>
                <a:latin typeface="Georgia"/>
              </a:rPr>
              <a:t>%6 </a:t>
            </a:r>
            <a:r>
              <a:rPr lang="tr-TR" sz="1800" b="0" strike="noStrike" spc="-1" dirty="0" err="1">
                <a:solidFill>
                  <a:srgbClr val="000000"/>
                </a:solidFill>
                <a:uFill>
                  <a:solidFill>
                    <a:srgbClr val="FFFFFF"/>
                  </a:solidFill>
                </a:uFill>
                <a:latin typeface="Georgia"/>
              </a:rPr>
              <a:t>Hetastarch</a:t>
            </a:r>
            <a:r>
              <a:rPr lang="tr-TR" sz="1800" b="0" strike="noStrike" spc="-1" dirty="0">
                <a:solidFill>
                  <a:srgbClr val="000000"/>
                </a:solidFill>
                <a:uFill>
                  <a:solidFill>
                    <a:srgbClr val="FFFFFF"/>
                  </a:solidFill>
                </a:uFill>
                <a:latin typeface="Georgia"/>
              </a:rPr>
              <a:t>      69.000      </a:t>
            </a:r>
            <a:r>
              <a:rPr lang="tr-TR" sz="1800" b="0" strike="noStrike" spc="-1" dirty="0" smtClean="0">
                <a:solidFill>
                  <a:srgbClr val="000000"/>
                </a:solidFill>
                <a:uFill>
                  <a:solidFill>
                    <a:srgbClr val="FFFFFF"/>
                  </a:solidFill>
                </a:uFill>
                <a:latin typeface="Georgia"/>
              </a:rPr>
              <a:t>      30 </a:t>
            </a:r>
            <a:r>
              <a:rPr lang="tr-TR" sz="1800" b="0" strike="noStrike" spc="-1" dirty="0" err="1">
                <a:solidFill>
                  <a:srgbClr val="000000"/>
                </a:solidFill>
                <a:uFill>
                  <a:solidFill>
                    <a:srgbClr val="FFFFFF"/>
                  </a:solidFill>
                </a:uFill>
                <a:latin typeface="Georgia"/>
              </a:rPr>
              <a:t>mmHg</a:t>
            </a:r>
            <a:r>
              <a:rPr lang="tr-TR" sz="1800" b="0" strike="noStrike" spc="-1" dirty="0">
                <a:solidFill>
                  <a:srgbClr val="000000"/>
                </a:solidFill>
                <a:uFill>
                  <a:solidFill>
                    <a:srgbClr val="FFFFFF"/>
                  </a:solidFill>
                </a:uFill>
                <a:latin typeface="Georgia"/>
              </a:rPr>
              <a:t>        </a:t>
            </a:r>
            <a:r>
              <a:rPr lang="tr-TR" sz="1800" b="0" strike="noStrike" spc="-1" dirty="0" smtClean="0">
                <a:solidFill>
                  <a:srgbClr val="000000"/>
                </a:solidFill>
                <a:uFill>
                  <a:solidFill>
                    <a:srgbClr val="FFFFFF"/>
                  </a:solidFill>
                </a:uFill>
                <a:latin typeface="Georgia"/>
              </a:rPr>
              <a:t>        1.0-1.3                        17 </a:t>
            </a:r>
            <a:r>
              <a:rPr lang="tr-TR" sz="1800" b="0" strike="noStrike" spc="-1" dirty="0">
                <a:solidFill>
                  <a:srgbClr val="000000"/>
                </a:solidFill>
                <a:uFill>
                  <a:solidFill>
                    <a:srgbClr val="FFFFFF"/>
                  </a:solidFill>
                </a:uFill>
                <a:latin typeface="Georgia"/>
              </a:rPr>
              <a:t>gün</a:t>
            </a:r>
            <a:endParaRPr lang="tr-TR" sz="2700" b="0" strike="noStrike" spc="-1" dirty="0">
              <a:solidFill>
                <a:srgbClr val="000000"/>
              </a:solidFill>
              <a:uFill>
                <a:solidFill>
                  <a:srgbClr val="FFFFFF"/>
                </a:solidFill>
              </a:uFill>
              <a:latin typeface="Georgia"/>
            </a:endParaRPr>
          </a:p>
          <a:p>
            <a:pPr marL="274320" indent="-273960">
              <a:lnSpc>
                <a:spcPct val="90000"/>
              </a:lnSpc>
            </a:pPr>
            <a:endParaRPr lang="tr-TR" sz="2700" b="0" strike="noStrike" spc="-1" dirty="0">
              <a:solidFill>
                <a:srgbClr val="000000"/>
              </a:solidFill>
              <a:uFill>
                <a:solidFill>
                  <a:srgbClr val="FFFFFF"/>
                </a:solidFill>
              </a:uFill>
              <a:latin typeface="Georgia"/>
            </a:endParaRPr>
          </a:p>
          <a:p>
            <a:pPr marL="274320" indent="-273960">
              <a:lnSpc>
                <a:spcPct val="90000"/>
              </a:lnSpc>
            </a:pPr>
            <a:r>
              <a:rPr lang="tr-TR" sz="1800" b="0" strike="noStrike" spc="-1" dirty="0">
                <a:solidFill>
                  <a:srgbClr val="000000"/>
                </a:solidFill>
                <a:uFill>
                  <a:solidFill>
                    <a:srgbClr val="FFFFFF"/>
                  </a:solidFill>
                </a:uFill>
                <a:latin typeface="Georgia"/>
              </a:rPr>
              <a:t>%10 </a:t>
            </a:r>
            <a:r>
              <a:rPr lang="tr-TR" sz="1800" b="0" strike="noStrike" spc="-1" dirty="0" err="1">
                <a:solidFill>
                  <a:srgbClr val="000000"/>
                </a:solidFill>
                <a:uFill>
                  <a:solidFill>
                    <a:srgbClr val="FFFFFF"/>
                  </a:solidFill>
                </a:uFill>
                <a:latin typeface="Georgia"/>
              </a:rPr>
              <a:t>Pentastarch</a:t>
            </a:r>
            <a:r>
              <a:rPr lang="tr-TR" sz="1800" b="0" strike="noStrike" spc="-1" dirty="0">
                <a:solidFill>
                  <a:srgbClr val="000000"/>
                </a:solidFill>
                <a:uFill>
                  <a:solidFill>
                    <a:srgbClr val="FFFFFF"/>
                  </a:solidFill>
                </a:uFill>
                <a:latin typeface="Georgia"/>
              </a:rPr>
              <a:t>   120.000     </a:t>
            </a:r>
            <a:r>
              <a:rPr lang="tr-TR" sz="1800" b="0" strike="noStrike" spc="-1" dirty="0" smtClean="0">
                <a:solidFill>
                  <a:srgbClr val="000000"/>
                </a:solidFill>
                <a:uFill>
                  <a:solidFill>
                    <a:srgbClr val="FFFFFF"/>
                  </a:solidFill>
                </a:uFill>
                <a:latin typeface="Georgia"/>
              </a:rPr>
              <a:t>     40 </a:t>
            </a:r>
            <a:r>
              <a:rPr lang="tr-TR" sz="1800" b="0" strike="noStrike" spc="-1" dirty="0" err="1">
                <a:solidFill>
                  <a:srgbClr val="000000"/>
                </a:solidFill>
                <a:uFill>
                  <a:solidFill>
                    <a:srgbClr val="FFFFFF"/>
                  </a:solidFill>
                </a:uFill>
                <a:latin typeface="Georgia"/>
              </a:rPr>
              <a:t>mmHg</a:t>
            </a:r>
            <a:r>
              <a:rPr lang="tr-TR" sz="1800" b="0" strike="noStrike" spc="-1" dirty="0">
                <a:solidFill>
                  <a:srgbClr val="000000"/>
                </a:solidFill>
                <a:uFill>
                  <a:solidFill>
                    <a:srgbClr val="FFFFFF"/>
                  </a:solidFill>
                </a:uFill>
                <a:latin typeface="Georgia"/>
              </a:rPr>
              <a:t>         </a:t>
            </a:r>
            <a:r>
              <a:rPr lang="tr-TR" sz="1800" b="0" strike="noStrike" spc="-1" dirty="0" smtClean="0">
                <a:solidFill>
                  <a:srgbClr val="000000"/>
                </a:solidFill>
                <a:uFill>
                  <a:solidFill>
                    <a:srgbClr val="FFFFFF"/>
                  </a:solidFill>
                </a:uFill>
                <a:latin typeface="Georgia"/>
              </a:rPr>
              <a:t>          </a:t>
            </a:r>
            <a:r>
              <a:rPr lang="tr-TR" sz="1800" b="0" strike="noStrike" spc="-1" dirty="0">
                <a:solidFill>
                  <a:srgbClr val="000000"/>
                </a:solidFill>
                <a:uFill>
                  <a:solidFill>
                    <a:srgbClr val="FFFFFF"/>
                  </a:solidFill>
                </a:uFill>
                <a:latin typeface="Georgia"/>
              </a:rPr>
              <a:t>1.5             </a:t>
            </a:r>
            <a:r>
              <a:rPr lang="tr-TR" sz="1800" b="0" strike="noStrike" spc="-1" dirty="0" smtClean="0">
                <a:solidFill>
                  <a:srgbClr val="000000"/>
                </a:solidFill>
                <a:uFill>
                  <a:solidFill>
                    <a:srgbClr val="FFFFFF"/>
                  </a:solidFill>
                </a:uFill>
                <a:latin typeface="Georgia"/>
              </a:rPr>
              <a:t>               10 saat</a:t>
            </a:r>
            <a:endParaRPr lang="tr-TR" sz="2700" spc="-1" dirty="0">
              <a:solidFill>
                <a:srgbClr val="000000"/>
              </a:solidFill>
              <a:uFill>
                <a:solidFill>
                  <a:srgbClr val="FFFFFF"/>
                </a:solidFill>
              </a:uFill>
              <a:latin typeface="Georgia"/>
            </a:endParaRPr>
          </a:p>
          <a:p>
            <a:pPr marL="274320" indent="-273960">
              <a:lnSpc>
                <a:spcPct val="90000"/>
              </a:lnSpc>
            </a:pPr>
            <a:endParaRPr lang="tr-TR" sz="2700" b="0" strike="noStrike" spc="-1" dirty="0">
              <a:solidFill>
                <a:srgbClr val="000000"/>
              </a:solidFill>
              <a:uFill>
                <a:solidFill>
                  <a:srgbClr val="FFFFFF"/>
                </a:solidFill>
              </a:uFill>
              <a:latin typeface="Georgia"/>
            </a:endParaRPr>
          </a:p>
          <a:p>
            <a:pPr marL="274320" indent="-273960">
              <a:lnSpc>
                <a:spcPct val="90000"/>
              </a:lnSpc>
            </a:pPr>
            <a:r>
              <a:rPr lang="tr-TR" sz="1800" b="0" strike="noStrike" spc="-1" dirty="0">
                <a:solidFill>
                  <a:srgbClr val="000000"/>
                </a:solidFill>
                <a:uFill>
                  <a:solidFill>
                    <a:srgbClr val="FFFFFF"/>
                  </a:solidFill>
                </a:uFill>
                <a:latin typeface="Georgia"/>
              </a:rPr>
              <a:t>%10 Dextran-40    26.000      </a:t>
            </a:r>
            <a:r>
              <a:rPr lang="tr-TR" sz="1800" b="0" strike="noStrike" spc="-1" dirty="0" smtClean="0">
                <a:solidFill>
                  <a:srgbClr val="000000"/>
                </a:solidFill>
                <a:uFill>
                  <a:solidFill>
                    <a:srgbClr val="FFFFFF"/>
                  </a:solidFill>
                </a:uFill>
                <a:latin typeface="Georgia"/>
              </a:rPr>
              <a:t>      40 </a:t>
            </a:r>
            <a:r>
              <a:rPr lang="tr-TR" sz="1800" b="0" strike="noStrike" spc="-1" dirty="0" err="1">
                <a:solidFill>
                  <a:srgbClr val="000000"/>
                </a:solidFill>
                <a:uFill>
                  <a:solidFill>
                    <a:srgbClr val="FFFFFF"/>
                  </a:solidFill>
                </a:uFill>
                <a:latin typeface="Georgia"/>
              </a:rPr>
              <a:t>mmHg</a:t>
            </a:r>
            <a:r>
              <a:rPr lang="tr-TR" sz="1800" b="0" strike="noStrike" spc="-1" dirty="0">
                <a:solidFill>
                  <a:srgbClr val="000000"/>
                </a:solidFill>
                <a:uFill>
                  <a:solidFill>
                    <a:srgbClr val="FFFFFF"/>
                  </a:solidFill>
                </a:uFill>
                <a:latin typeface="Georgia"/>
              </a:rPr>
              <a:t>        </a:t>
            </a:r>
            <a:r>
              <a:rPr lang="tr-TR" sz="1800" b="0" strike="noStrike" spc="-1" dirty="0" smtClean="0">
                <a:solidFill>
                  <a:srgbClr val="000000"/>
                </a:solidFill>
                <a:uFill>
                  <a:solidFill>
                    <a:srgbClr val="FFFFFF"/>
                  </a:solidFill>
                </a:uFill>
                <a:latin typeface="Georgia"/>
              </a:rPr>
              <a:t>         1.0-1.5                       </a:t>
            </a:r>
            <a:r>
              <a:rPr lang="tr-TR" sz="1800" b="0" strike="noStrike" spc="-1" dirty="0">
                <a:solidFill>
                  <a:srgbClr val="000000"/>
                </a:solidFill>
                <a:uFill>
                  <a:solidFill>
                    <a:srgbClr val="FFFFFF"/>
                  </a:solidFill>
                </a:uFill>
                <a:latin typeface="Georgia"/>
              </a:rPr>
              <a:t>6 saat</a:t>
            </a:r>
            <a:endParaRPr lang="tr-TR" sz="2700" b="0" strike="noStrike" spc="-1" dirty="0">
              <a:solidFill>
                <a:srgbClr val="000000"/>
              </a:solidFill>
              <a:uFill>
                <a:solidFill>
                  <a:srgbClr val="FFFFFF"/>
                </a:solidFill>
              </a:uFill>
              <a:latin typeface="Georgia"/>
            </a:endParaRPr>
          </a:p>
          <a:p>
            <a:pPr marL="274320" indent="-273960">
              <a:lnSpc>
                <a:spcPct val="90000"/>
              </a:lnSpc>
            </a:pPr>
            <a:endParaRPr lang="tr-TR" sz="2700" b="0" strike="noStrike" spc="-1" dirty="0">
              <a:solidFill>
                <a:srgbClr val="000000"/>
              </a:solidFill>
              <a:uFill>
                <a:solidFill>
                  <a:srgbClr val="FFFFFF"/>
                </a:solidFill>
              </a:uFill>
              <a:latin typeface="Georgia"/>
            </a:endParaRPr>
          </a:p>
          <a:p>
            <a:pPr marL="274320" indent="-273960">
              <a:lnSpc>
                <a:spcPct val="90000"/>
              </a:lnSpc>
            </a:pPr>
            <a:r>
              <a:rPr lang="tr-TR" sz="1800" b="0" strike="noStrike" spc="-1" dirty="0">
                <a:solidFill>
                  <a:srgbClr val="000000"/>
                </a:solidFill>
                <a:uFill>
                  <a:solidFill>
                    <a:srgbClr val="FFFFFF"/>
                  </a:solidFill>
                </a:uFill>
                <a:latin typeface="Georgia"/>
              </a:rPr>
              <a:t>%6 Dextran-70     41.000      </a:t>
            </a:r>
            <a:r>
              <a:rPr lang="tr-TR" sz="1800" b="0" strike="noStrike" spc="-1" dirty="0" smtClean="0">
                <a:solidFill>
                  <a:srgbClr val="000000"/>
                </a:solidFill>
                <a:uFill>
                  <a:solidFill>
                    <a:srgbClr val="FFFFFF"/>
                  </a:solidFill>
                </a:uFill>
                <a:latin typeface="Georgia"/>
              </a:rPr>
              <a:t>        40 </a:t>
            </a:r>
            <a:r>
              <a:rPr lang="tr-TR" sz="1800" b="0" strike="noStrike" spc="-1" dirty="0" err="1">
                <a:solidFill>
                  <a:srgbClr val="000000"/>
                </a:solidFill>
                <a:uFill>
                  <a:solidFill>
                    <a:srgbClr val="FFFFFF"/>
                  </a:solidFill>
                </a:uFill>
                <a:latin typeface="Georgia"/>
              </a:rPr>
              <a:t>mmHg</a:t>
            </a:r>
            <a:r>
              <a:rPr lang="tr-TR" sz="1800" b="0" strike="noStrike" spc="-1" dirty="0">
                <a:solidFill>
                  <a:srgbClr val="000000"/>
                </a:solidFill>
                <a:uFill>
                  <a:solidFill>
                    <a:srgbClr val="FFFFFF"/>
                  </a:solidFill>
                </a:uFill>
                <a:latin typeface="Georgia"/>
              </a:rPr>
              <a:t>        </a:t>
            </a:r>
            <a:r>
              <a:rPr lang="tr-TR" sz="1800" b="0" strike="noStrike" spc="-1" dirty="0" smtClean="0">
                <a:solidFill>
                  <a:srgbClr val="000000"/>
                </a:solidFill>
                <a:uFill>
                  <a:solidFill>
                    <a:srgbClr val="FFFFFF"/>
                  </a:solidFill>
                </a:uFill>
                <a:latin typeface="Georgia"/>
              </a:rPr>
              <a:t>             </a:t>
            </a:r>
            <a:r>
              <a:rPr lang="tr-TR" sz="1800" b="0" strike="noStrike" spc="-1" dirty="0">
                <a:solidFill>
                  <a:srgbClr val="000000"/>
                </a:solidFill>
                <a:uFill>
                  <a:solidFill>
                    <a:srgbClr val="FFFFFF"/>
                  </a:solidFill>
                </a:uFill>
                <a:latin typeface="Georgia"/>
              </a:rPr>
              <a:t>0.8           </a:t>
            </a:r>
            <a:r>
              <a:rPr lang="tr-TR" sz="1800" b="0" strike="noStrike" spc="-1" dirty="0" smtClean="0">
                <a:solidFill>
                  <a:srgbClr val="000000"/>
                </a:solidFill>
                <a:uFill>
                  <a:solidFill>
                    <a:srgbClr val="FFFFFF"/>
                  </a:solidFill>
                </a:uFill>
                <a:latin typeface="Georgia"/>
              </a:rPr>
              <a:t>             12 </a:t>
            </a:r>
            <a:r>
              <a:rPr lang="tr-TR" sz="1800" b="0" strike="noStrike" spc="-1" dirty="0">
                <a:solidFill>
                  <a:srgbClr val="000000"/>
                </a:solidFill>
                <a:uFill>
                  <a:solidFill>
                    <a:srgbClr val="FFFFFF"/>
                  </a:solidFill>
                </a:uFill>
                <a:latin typeface="Georgia"/>
              </a:rPr>
              <a:t>saat</a:t>
            </a:r>
            <a:endParaRPr lang="tr-TR" sz="2700" b="0" strike="noStrike" spc="-1" dirty="0">
              <a:solidFill>
                <a:srgbClr val="000000"/>
              </a:solidFill>
              <a:uFill>
                <a:solidFill>
                  <a:srgbClr val="FFFFFF"/>
                </a:solidFill>
              </a:uFill>
              <a:latin typeface="Georgia"/>
            </a:endParaRPr>
          </a:p>
          <a:p>
            <a:pPr marL="274320" indent="-273960">
              <a:lnSpc>
                <a:spcPct val="90000"/>
              </a:lnSpc>
            </a:pPr>
            <a:r>
              <a:rPr lang="tr-TR" sz="1800" b="0" strike="noStrike" spc="-1" dirty="0">
                <a:solidFill>
                  <a:srgbClr val="000000"/>
                </a:solidFill>
                <a:uFill>
                  <a:solidFill>
                    <a:srgbClr val="FFFFFF"/>
                  </a:solidFill>
                </a:uFill>
                <a:latin typeface="Georgia"/>
              </a:rPr>
              <a:t> </a:t>
            </a:r>
            <a:endParaRPr lang="tr-TR" sz="2700" b="0" strike="noStrike" spc="-1" dirty="0">
              <a:solidFill>
                <a:srgbClr val="000000"/>
              </a:solidFill>
              <a:uFill>
                <a:solidFill>
                  <a:srgbClr val="FFFFFF"/>
                </a:solidFill>
              </a:uFill>
              <a:latin typeface="Georgia"/>
            </a:endParaRPr>
          </a:p>
        </p:txBody>
      </p:sp>
    </p:spTree>
  </p:cSld>
  <p:clrMapOvr>
    <a:masterClrMapping/>
  </p:clrMapOvr>
  <p:transition spd="med">
    <p:wheel spokes="1"/>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TextShape 1"/>
          <p:cNvSpPr txBox="1"/>
          <p:nvPr/>
        </p:nvSpPr>
        <p:spPr>
          <a:xfrm>
            <a:off x="4361760" y="1026360"/>
            <a:ext cx="456840" cy="441000"/>
          </a:xfrm>
          <a:prstGeom prst="rect">
            <a:avLst/>
          </a:prstGeom>
          <a:noFill/>
          <a:ln>
            <a:noFill/>
          </a:ln>
        </p:spPr>
        <p:txBody>
          <a:bodyPr lIns="45720" tIns="45000" rIns="45720" bIns="45000" anchor="ctr"/>
          <a:lstStyle/>
          <a:p>
            <a:endParaRPr lang="tr-TR" sz="2400" b="0" strike="noStrike" spc="-1">
              <a:solidFill>
                <a:srgbClr val="000000"/>
              </a:solidFill>
              <a:uFill>
                <a:solidFill>
                  <a:srgbClr val="FFFFFF"/>
                </a:solidFill>
              </a:uFill>
              <a:latin typeface="Times New Roman"/>
            </a:endParaRPr>
          </a:p>
        </p:txBody>
      </p:sp>
      <p:sp>
        <p:nvSpPr>
          <p:cNvPr id="285" name="TextShape 2"/>
          <p:cNvSpPr txBox="1"/>
          <p:nvPr/>
        </p:nvSpPr>
        <p:spPr>
          <a:xfrm>
            <a:off x="-91261" y="66238"/>
            <a:ext cx="5528339" cy="6636548"/>
          </a:xfrm>
          <a:prstGeom prst="rect">
            <a:avLst/>
          </a:prstGeom>
          <a:solidFill>
            <a:srgbClr val="FFFFFF"/>
          </a:solidFill>
          <a:ln w="11520">
            <a:solidFill>
              <a:srgbClr val="D19049"/>
            </a:solidFill>
            <a:custDash>
              <a:ds d="300000" sp="100000"/>
            </a:custDash>
            <a:round/>
          </a:ln>
        </p:spPr>
        <p:txBody>
          <a:bodyPr lIns="90000" tIns="45000" rIns="90000" bIns="45000"/>
          <a:lstStyle/>
          <a:p>
            <a:pPr marL="514440" indent="-514080">
              <a:lnSpc>
                <a:spcPct val="100000"/>
              </a:lnSpc>
            </a:pPr>
            <a:r>
              <a:rPr lang="tr-TR" sz="2800" b="0" strike="noStrike" spc="-1" dirty="0">
                <a:solidFill>
                  <a:srgbClr val="000000"/>
                </a:solidFill>
                <a:uFill>
                  <a:solidFill>
                    <a:srgbClr val="FFFFFF"/>
                  </a:solidFill>
                </a:uFill>
                <a:latin typeface="Georgia"/>
              </a:rPr>
              <a:t>     </a:t>
            </a:r>
            <a:endParaRPr lang="tr-TR" sz="2800" b="0" strike="noStrike" spc="-1" dirty="0" smtClean="0">
              <a:solidFill>
                <a:srgbClr val="000000"/>
              </a:solidFill>
              <a:uFill>
                <a:solidFill>
                  <a:srgbClr val="FFFFFF"/>
                </a:solidFill>
              </a:uFill>
              <a:latin typeface="Georgia"/>
            </a:endParaRPr>
          </a:p>
          <a:p>
            <a:pPr marL="514440" indent="-514080">
              <a:lnSpc>
                <a:spcPct val="100000"/>
              </a:lnSpc>
            </a:pPr>
            <a:r>
              <a:rPr lang="tr-TR" sz="2800" spc="-1" dirty="0">
                <a:solidFill>
                  <a:srgbClr val="000000"/>
                </a:solidFill>
                <a:uFill>
                  <a:solidFill>
                    <a:srgbClr val="FFFFFF"/>
                  </a:solidFill>
                </a:uFill>
                <a:latin typeface="Georgia"/>
              </a:rPr>
              <a:t> </a:t>
            </a:r>
            <a:r>
              <a:rPr lang="tr-TR" sz="2800" spc="-1" dirty="0" smtClean="0">
                <a:solidFill>
                  <a:srgbClr val="000000"/>
                </a:solidFill>
                <a:uFill>
                  <a:solidFill>
                    <a:srgbClr val="FFFFFF"/>
                  </a:solidFill>
                </a:uFill>
                <a:latin typeface="Georgia"/>
              </a:rPr>
              <a:t> </a:t>
            </a:r>
            <a:r>
              <a:rPr lang="tr-TR" sz="3200" b="1" strike="noStrike" spc="-1" dirty="0" err="1" smtClean="0">
                <a:solidFill>
                  <a:srgbClr val="000000"/>
                </a:solidFill>
                <a:uFill>
                  <a:solidFill>
                    <a:srgbClr val="FFFFFF"/>
                  </a:solidFill>
                </a:uFill>
                <a:latin typeface="Georgia"/>
              </a:rPr>
              <a:t>Dekstran</a:t>
            </a:r>
            <a:r>
              <a:rPr lang="tr-TR" sz="3200" b="1" strike="noStrike" spc="-1" dirty="0">
                <a:solidFill>
                  <a:srgbClr val="000000"/>
                </a:solidFill>
                <a:uFill>
                  <a:solidFill>
                    <a:srgbClr val="FFFFFF"/>
                  </a:solidFill>
                </a:uFill>
                <a:latin typeface="Georgia"/>
              </a:rPr>
              <a:t>:</a:t>
            </a:r>
            <a:endParaRPr lang="tr-TR" sz="2700" b="0" strike="noStrike" spc="-1" dirty="0">
              <a:solidFill>
                <a:srgbClr val="000000"/>
              </a:solidFill>
              <a:uFill>
                <a:solidFill>
                  <a:srgbClr val="FFFFFF"/>
                </a:solidFill>
              </a:uFill>
              <a:latin typeface="Georgia"/>
            </a:endParaRPr>
          </a:p>
          <a:p>
            <a:pPr marL="514440" indent="-514080">
              <a:lnSpc>
                <a:spcPct val="100000"/>
              </a:lnSpc>
            </a:pPr>
            <a:endParaRPr lang="tr-TR" sz="2700" b="0" strike="noStrike" spc="-1" dirty="0">
              <a:solidFill>
                <a:srgbClr val="000000"/>
              </a:solidFill>
              <a:uFill>
                <a:solidFill>
                  <a:srgbClr val="FFFFFF"/>
                </a:solidFill>
              </a:uFill>
              <a:latin typeface="Georgia"/>
            </a:endParaRPr>
          </a:p>
          <a:p>
            <a:pPr marL="274320" indent="-273960">
              <a:lnSpc>
                <a:spcPct val="100000"/>
              </a:lnSpc>
              <a:buClr>
                <a:srgbClr val="D16349"/>
              </a:buClr>
              <a:buSzPct val="85000"/>
              <a:buFont typeface="Arial"/>
              <a:buChar char="•"/>
            </a:pPr>
            <a:r>
              <a:rPr lang="tr-TR" sz="2000" b="0" strike="noStrike" spc="-1" dirty="0">
                <a:solidFill>
                  <a:srgbClr val="000000"/>
                </a:solidFill>
                <a:uFill>
                  <a:solidFill>
                    <a:srgbClr val="FFFFFF"/>
                  </a:solidFill>
                </a:uFill>
                <a:latin typeface="Georgia"/>
              </a:rPr>
              <a:t>Yüksek moleküler ağırlıklı </a:t>
            </a:r>
            <a:r>
              <a:rPr lang="tr-TR" sz="2000" b="0" strike="noStrike" spc="-1" dirty="0" err="1">
                <a:solidFill>
                  <a:srgbClr val="000000"/>
                </a:solidFill>
                <a:uFill>
                  <a:solidFill>
                    <a:srgbClr val="FFFFFF"/>
                  </a:solidFill>
                </a:uFill>
                <a:latin typeface="Georgia"/>
              </a:rPr>
              <a:t>polisakkarit</a:t>
            </a:r>
            <a:r>
              <a:rPr lang="tr-TR" sz="2000" b="0" strike="noStrike" spc="-1" dirty="0">
                <a:solidFill>
                  <a:srgbClr val="000000"/>
                </a:solidFill>
                <a:uFill>
                  <a:solidFill>
                    <a:srgbClr val="FFFFFF"/>
                  </a:solidFill>
                </a:uFill>
                <a:latin typeface="Georgia"/>
              </a:rPr>
              <a:t> molekülleridir</a:t>
            </a:r>
            <a:r>
              <a:rPr lang="tr-TR" sz="2000" b="0" strike="noStrike" spc="-1" dirty="0" smtClean="0">
                <a:solidFill>
                  <a:srgbClr val="000000"/>
                </a:solidFill>
                <a:uFill>
                  <a:solidFill>
                    <a:srgbClr val="FFFFFF"/>
                  </a:solidFill>
                </a:uFill>
                <a:latin typeface="Georgia"/>
              </a:rPr>
              <a:t>.</a:t>
            </a:r>
            <a:endParaRPr lang="tr-TR" sz="2700" b="0" strike="noStrike" spc="-1" dirty="0">
              <a:solidFill>
                <a:srgbClr val="000000"/>
              </a:solidFill>
              <a:uFill>
                <a:solidFill>
                  <a:srgbClr val="FFFFFF"/>
                </a:solidFill>
              </a:uFill>
              <a:latin typeface="Georgia"/>
            </a:endParaRPr>
          </a:p>
          <a:p>
            <a:pPr marL="274320" indent="-273960">
              <a:lnSpc>
                <a:spcPct val="100000"/>
              </a:lnSpc>
              <a:buClr>
                <a:srgbClr val="D16349"/>
              </a:buClr>
              <a:buSzPct val="85000"/>
              <a:buFont typeface="Arial"/>
              <a:buChar char="•"/>
            </a:pPr>
            <a:r>
              <a:rPr lang="tr-TR" sz="2000" b="0" strike="noStrike" spc="-1" dirty="0">
                <a:solidFill>
                  <a:srgbClr val="000000"/>
                </a:solidFill>
                <a:uFill>
                  <a:solidFill>
                    <a:srgbClr val="FFFFFF"/>
                  </a:solidFill>
                </a:uFill>
                <a:latin typeface="Georgia"/>
              </a:rPr>
              <a:t>İki farklı preparatı vardır (%10 </a:t>
            </a:r>
            <a:r>
              <a:rPr lang="tr-TR" sz="2000" b="0" strike="noStrike" spc="-1" dirty="0" err="1">
                <a:solidFill>
                  <a:srgbClr val="000000"/>
                </a:solidFill>
                <a:uFill>
                  <a:solidFill>
                    <a:srgbClr val="FFFFFF"/>
                  </a:solidFill>
                </a:uFill>
                <a:latin typeface="Georgia"/>
              </a:rPr>
              <a:t>Dekstran</a:t>
            </a:r>
            <a:r>
              <a:rPr lang="tr-TR" sz="2000" b="0" strike="noStrike" spc="-1" dirty="0">
                <a:solidFill>
                  <a:srgbClr val="000000"/>
                </a:solidFill>
                <a:uFill>
                  <a:solidFill>
                    <a:srgbClr val="FFFFFF"/>
                  </a:solidFill>
                </a:uFill>
                <a:latin typeface="Georgia"/>
              </a:rPr>
              <a:t> 40 ve %6 </a:t>
            </a:r>
            <a:r>
              <a:rPr lang="tr-TR" sz="2000" b="0" strike="noStrike" spc="-1" dirty="0" err="1">
                <a:solidFill>
                  <a:srgbClr val="000000"/>
                </a:solidFill>
                <a:uFill>
                  <a:solidFill>
                    <a:srgbClr val="FFFFFF"/>
                  </a:solidFill>
                </a:uFill>
                <a:latin typeface="Georgia"/>
              </a:rPr>
              <a:t>Dekstran</a:t>
            </a:r>
            <a:r>
              <a:rPr lang="tr-TR" sz="2000" b="0" strike="noStrike" spc="-1" dirty="0">
                <a:solidFill>
                  <a:srgbClr val="000000"/>
                </a:solidFill>
                <a:uFill>
                  <a:solidFill>
                    <a:srgbClr val="FFFFFF"/>
                  </a:solidFill>
                </a:uFill>
                <a:latin typeface="Georgia"/>
              </a:rPr>
              <a:t> 70).</a:t>
            </a:r>
            <a:endParaRPr lang="tr-TR" sz="2700" b="0" strike="noStrike" spc="-1" dirty="0">
              <a:solidFill>
                <a:srgbClr val="000000"/>
              </a:solidFill>
              <a:uFill>
                <a:solidFill>
                  <a:srgbClr val="FFFFFF"/>
                </a:solidFill>
              </a:uFill>
              <a:latin typeface="Georgia"/>
            </a:endParaRPr>
          </a:p>
          <a:p>
            <a:pPr marL="274320" indent="-273960">
              <a:lnSpc>
                <a:spcPct val="100000"/>
              </a:lnSpc>
            </a:pPr>
            <a:r>
              <a:rPr lang="tr-TR" sz="1000" b="0" strike="noStrike" spc="-1" dirty="0">
                <a:solidFill>
                  <a:srgbClr val="000000"/>
                </a:solidFill>
                <a:uFill>
                  <a:solidFill>
                    <a:srgbClr val="FFFFFF"/>
                  </a:solidFill>
                </a:uFill>
                <a:latin typeface="Georgia"/>
              </a:rPr>
              <a:t> </a:t>
            </a:r>
            <a:endParaRPr lang="tr-TR" sz="2700" b="0" strike="noStrike" spc="-1" dirty="0">
              <a:solidFill>
                <a:srgbClr val="000000"/>
              </a:solidFill>
              <a:uFill>
                <a:solidFill>
                  <a:srgbClr val="FFFFFF"/>
                </a:solidFill>
              </a:uFill>
              <a:latin typeface="Georgia"/>
            </a:endParaRPr>
          </a:p>
          <a:p>
            <a:pPr marL="274320" indent="-273960">
              <a:lnSpc>
                <a:spcPct val="100000"/>
              </a:lnSpc>
              <a:buClr>
                <a:srgbClr val="D16349"/>
              </a:buClr>
              <a:buSzPct val="85000"/>
              <a:buFont typeface="Arial"/>
              <a:buChar char="•"/>
            </a:pPr>
            <a:r>
              <a:rPr lang="tr-TR" sz="2000" b="0" strike="noStrike" spc="-1" dirty="0">
                <a:solidFill>
                  <a:srgbClr val="000000"/>
                </a:solidFill>
                <a:uFill>
                  <a:solidFill>
                    <a:srgbClr val="FFFFFF"/>
                  </a:solidFill>
                </a:uFill>
                <a:latin typeface="Georgia"/>
              </a:rPr>
              <a:t>Yarılanma ömürleri 4-6 saattir</a:t>
            </a:r>
            <a:r>
              <a:rPr lang="tr-TR" sz="2000" b="0" strike="noStrike" spc="-1" dirty="0" smtClean="0">
                <a:solidFill>
                  <a:srgbClr val="000000"/>
                </a:solidFill>
                <a:uFill>
                  <a:solidFill>
                    <a:srgbClr val="FFFFFF"/>
                  </a:solidFill>
                </a:uFill>
                <a:latin typeface="Georgia"/>
              </a:rPr>
              <a:t>.</a:t>
            </a:r>
            <a:endParaRPr lang="tr-TR" sz="2700" b="0" strike="noStrike" spc="-1" dirty="0">
              <a:solidFill>
                <a:srgbClr val="000000"/>
              </a:solidFill>
              <a:uFill>
                <a:solidFill>
                  <a:srgbClr val="FFFFFF"/>
                </a:solidFill>
              </a:uFill>
              <a:latin typeface="Georgia"/>
            </a:endParaRPr>
          </a:p>
          <a:p>
            <a:pPr marL="274320" indent="-273960">
              <a:lnSpc>
                <a:spcPct val="100000"/>
              </a:lnSpc>
              <a:buClr>
                <a:srgbClr val="D16349"/>
              </a:buClr>
              <a:buSzPct val="85000"/>
              <a:buFont typeface="Arial"/>
              <a:buChar char="•"/>
            </a:pPr>
            <a:r>
              <a:rPr lang="tr-TR" sz="2000" b="0" strike="noStrike" spc="-1" dirty="0" err="1">
                <a:solidFill>
                  <a:srgbClr val="000000"/>
                </a:solidFill>
                <a:uFill>
                  <a:solidFill>
                    <a:srgbClr val="FFFFFF"/>
                  </a:solidFill>
                </a:uFill>
                <a:latin typeface="Georgia"/>
              </a:rPr>
              <a:t>Dekstran</a:t>
            </a:r>
            <a:r>
              <a:rPr lang="tr-TR" sz="2000" b="0" strike="noStrike" spc="-1" dirty="0">
                <a:solidFill>
                  <a:srgbClr val="000000"/>
                </a:solidFill>
                <a:uFill>
                  <a:solidFill>
                    <a:srgbClr val="FFFFFF"/>
                  </a:solidFill>
                </a:uFill>
                <a:latin typeface="Georgia"/>
              </a:rPr>
              <a:t> 40 eritrosit ve </a:t>
            </a:r>
            <a:r>
              <a:rPr lang="tr-TR" sz="2000" b="0" strike="noStrike" spc="-1" dirty="0" err="1">
                <a:solidFill>
                  <a:srgbClr val="000000"/>
                </a:solidFill>
                <a:uFill>
                  <a:solidFill>
                    <a:srgbClr val="FFFFFF"/>
                  </a:solidFill>
                </a:uFill>
                <a:latin typeface="Georgia"/>
              </a:rPr>
              <a:t>trombositlerin</a:t>
            </a:r>
            <a:r>
              <a:rPr lang="tr-TR" sz="2000" b="0" strike="noStrike" spc="-1" dirty="0">
                <a:solidFill>
                  <a:srgbClr val="000000"/>
                </a:solidFill>
                <a:uFill>
                  <a:solidFill>
                    <a:srgbClr val="FFFFFF"/>
                  </a:solidFill>
                </a:uFill>
                <a:latin typeface="Georgia"/>
              </a:rPr>
              <a:t> </a:t>
            </a:r>
            <a:r>
              <a:rPr lang="tr-TR" sz="2000" b="0" strike="noStrike" spc="-1" dirty="0" err="1">
                <a:solidFill>
                  <a:srgbClr val="000000"/>
                </a:solidFill>
                <a:uFill>
                  <a:solidFill>
                    <a:srgbClr val="FFFFFF"/>
                  </a:solidFill>
                </a:uFill>
                <a:latin typeface="Georgia"/>
              </a:rPr>
              <a:t>agregasyonunu</a:t>
            </a:r>
            <a:r>
              <a:rPr lang="tr-TR" sz="2000" b="0" strike="noStrike" spc="-1" dirty="0">
                <a:solidFill>
                  <a:srgbClr val="000000"/>
                </a:solidFill>
                <a:uFill>
                  <a:solidFill>
                    <a:srgbClr val="FFFFFF"/>
                  </a:solidFill>
                </a:uFill>
                <a:latin typeface="Georgia"/>
              </a:rPr>
              <a:t> azaltır, ayrıca </a:t>
            </a:r>
            <a:r>
              <a:rPr lang="tr-TR" sz="2000" b="0" strike="noStrike" spc="-1" dirty="0" err="1">
                <a:solidFill>
                  <a:srgbClr val="000000"/>
                </a:solidFill>
                <a:uFill>
                  <a:solidFill>
                    <a:srgbClr val="FFFFFF"/>
                  </a:solidFill>
                </a:uFill>
                <a:latin typeface="Georgia"/>
              </a:rPr>
              <a:t>hemodilüsyon</a:t>
            </a:r>
            <a:r>
              <a:rPr lang="tr-TR" sz="2000" b="0" strike="noStrike" spc="-1" dirty="0">
                <a:solidFill>
                  <a:srgbClr val="000000"/>
                </a:solidFill>
                <a:uFill>
                  <a:solidFill>
                    <a:srgbClr val="FFFFFF"/>
                  </a:solidFill>
                </a:uFill>
                <a:latin typeface="Georgia"/>
              </a:rPr>
              <a:t> ile kan viskozitesini azaltarak </a:t>
            </a:r>
            <a:r>
              <a:rPr lang="tr-TR" sz="2000" b="0" strike="noStrike" spc="-1" dirty="0" err="1">
                <a:solidFill>
                  <a:srgbClr val="000000"/>
                </a:solidFill>
                <a:uFill>
                  <a:solidFill>
                    <a:srgbClr val="FFFFFF"/>
                  </a:solidFill>
                </a:uFill>
                <a:latin typeface="Georgia"/>
              </a:rPr>
              <a:t>mikrodolaşımda</a:t>
            </a:r>
            <a:r>
              <a:rPr lang="tr-TR" sz="2000" b="0" strike="noStrike" spc="-1" dirty="0">
                <a:solidFill>
                  <a:srgbClr val="000000"/>
                </a:solidFill>
                <a:uFill>
                  <a:solidFill>
                    <a:srgbClr val="FFFFFF"/>
                  </a:solidFill>
                </a:uFill>
                <a:latin typeface="Georgia"/>
              </a:rPr>
              <a:t> kan akımını arttırır</a:t>
            </a:r>
            <a:r>
              <a:rPr lang="tr-TR" sz="2000" b="0" strike="noStrike" spc="-1" dirty="0" smtClean="0">
                <a:solidFill>
                  <a:srgbClr val="000000"/>
                </a:solidFill>
                <a:uFill>
                  <a:solidFill>
                    <a:srgbClr val="FFFFFF"/>
                  </a:solidFill>
                </a:uFill>
                <a:latin typeface="Georgia"/>
              </a:rPr>
              <a:t>.</a:t>
            </a:r>
            <a:endParaRPr lang="tr-TR" sz="2700" b="0" strike="noStrike" spc="-1" dirty="0">
              <a:solidFill>
                <a:srgbClr val="000000"/>
              </a:solidFill>
              <a:uFill>
                <a:solidFill>
                  <a:srgbClr val="FFFFFF"/>
                </a:solidFill>
              </a:uFill>
              <a:latin typeface="Georgia"/>
            </a:endParaRPr>
          </a:p>
          <a:p>
            <a:pPr marL="274320" indent="-273960">
              <a:lnSpc>
                <a:spcPct val="100000"/>
              </a:lnSpc>
              <a:buClr>
                <a:srgbClr val="D16349"/>
              </a:buClr>
              <a:buSzPct val="85000"/>
              <a:buFont typeface="Arial"/>
              <a:buChar char="•"/>
            </a:pPr>
            <a:r>
              <a:rPr lang="tr-TR" sz="2000" b="0" strike="noStrike" spc="-1" dirty="0" err="1">
                <a:solidFill>
                  <a:srgbClr val="000000"/>
                </a:solidFill>
                <a:uFill>
                  <a:solidFill>
                    <a:srgbClr val="FFFFFF"/>
                  </a:solidFill>
                </a:uFill>
                <a:latin typeface="Georgia"/>
              </a:rPr>
              <a:t>Dekstran</a:t>
            </a:r>
            <a:r>
              <a:rPr lang="tr-TR" sz="2000" b="0" strike="noStrike" spc="-1" dirty="0">
                <a:solidFill>
                  <a:srgbClr val="000000"/>
                </a:solidFill>
                <a:uFill>
                  <a:solidFill>
                    <a:srgbClr val="FFFFFF"/>
                  </a:solidFill>
                </a:uFill>
                <a:latin typeface="Georgia"/>
              </a:rPr>
              <a:t> solüsyonlarının </a:t>
            </a:r>
            <a:r>
              <a:rPr lang="tr-TR" sz="2000" b="1" strike="noStrike" spc="-1" dirty="0" err="1">
                <a:solidFill>
                  <a:srgbClr val="FF0000"/>
                </a:solidFill>
                <a:uFill>
                  <a:solidFill>
                    <a:srgbClr val="FFFFFF"/>
                  </a:solidFill>
                </a:uFill>
                <a:latin typeface="Georgia"/>
              </a:rPr>
              <a:t>anaflaksi</a:t>
            </a:r>
            <a:r>
              <a:rPr lang="tr-TR" sz="2000" b="0" strike="noStrike" spc="-1" dirty="0">
                <a:solidFill>
                  <a:srgbClr val="000000"/>
                </a:solidFill>
                <a:uFill>
                  <a:solidFill>
                    <a:srgbClr val="FFFFFF"/>
                  </a:solidFill>
                </a:uFill>
                <a:latin typeface="Georgia"/>
              </a:rPr>
              <a:t> ve </a:t>
            </a:r>
            <a:r>
              <a:rPr lang="tr-TR" sz="2000" b="0" strike="noStrike" spc="-1" dirty="0" err="1">
                <a:solidFill>
                  <a:srgbClr val="000000"/>
                </a:solidFill>
                <a:uFill>
                  <a:solidFill>
                    <a:srgbClr val="FFFFFF"/>
                  </a:solidFill>
                </a:uFill>
                <a:latin typeface="Georgia"/>
              </a:rPr>
              <a:t>koagülasyon</a:t>
            </a:r>
            <a:r>
              <a:rPr lang="tr-TR" sz="2000" b="0" strike="noStrike" spc="-1" dirty="0">
                <a:solidFill>
                  <a:srgbClr val="000000"/>
                </a:solidFill>
                <a:uFill>
                  <a:solidFill>
                    <a:srgbClr val="FFFFFF"/>
                  </a:solidFill>
                </a:uFill>
                <a:latin typeface="Georgia"/>
              </a:rPr>
              <a:t> değişiklikleri gibi etkileri vardır. </a:t>
            </a:r>
            <a:endParaRPr lang="tr-TR" sz="2700" b="0" strike="noStrike" spc="-1" dirty="0">
              <a:solidFill>
                <a:srgbClr val="000000"/>
              </a:solidFill>
              <a:uFill>
                <a:solidFill>
                  <a:srgbClr val="FFFFFF"/>
                </a:solidFill>
              </a:uFill>
              <a:latin typeface="Georgia"/>
            </a:endParaRPr>
          </a:p>
          <a:p>
            <a:pPr marL="274320" indent="-273960">
              <a:lnSpc>
                <a:spcPct val="100000"/>
              </a:lnSpc>
              <a:buClr>
                <a:srgbClr val="D16349"/>
              </a:buClr>
              <a:buSzPct val="85000"/>
              <a:buFont typeface="Arial"/>
              <a:buChar char="•"/>
            </a:pPr>
            <a:r>
              <a:rPr lang="tr-TR" sz="2000" b="0" strike="noStrike" spc="-1" dirty="0">
                <a:solidFill>
                  <a:srgbClr val="000000"/>
                </a:solidFill>
                <a:uFill>
                  <a:solidFill>
                    <a:srgbClr val="FFFFFF"/>
                  </a:solidFill>
                </a:uFill>
                <a:latin typeface="Georgia"/>
              </a:rPr>
              <a:t>20 ml/kg üzerindeki volümler </a:t>
            </a:r>
            <a:r>
              <a:rPr lang="tr-TR" sz="2000" b="0" strike="noStrike" spc="-1" dirty="0" smtClean="0">
                <a:solidFill>
                  <a:srgbClr val="000000"/>
                </a:solidFill>
                <a:uFill>
                  <a:solidFill>
                    <a:srgbClr val="FFFFFF"/>
                  </a:solidFill>
                </a:uFill>
                <a:latin typeface="Georgia"/>
              </a:rPr>
              <a:t> F </a:t>
            </a:r>
            <a:r>
              <a:rPr lang="tr-TR" sz="2000" b="0" strike="noStrike" spc="-1" dirty="0">
                <a:solidFill>
                  <a:srgbClr val="000000"/>
                </a:solidFill>
                <a:uFill>
                  <a:solidFill>
                    <a:srgbClr val="FFFFFF"/>
                  </a:solidFill>
                </a:uFill>
                <a:latin typeface="Georgia"/>
              </a:rPr>
              <a:t>VIII seviyesini düşürerek kanamaya neden olabilir.</a:t>
            </a:r>
            <a:endParaRPr lang="tr-TR" sz="2700" b="0" strike="noStrike" spc="-1" dirty="0">
              <a:solidFill>
                <a:srgbClr val="000000"/>
              </a:solidFill>
              <a:uFill>
                <a:solidFill>
                  <a:srgbClr val="FFFFFF"/>
                </a:solidFill>
              </a:uFill>
              <a:latin typeface="Georgia"/>
            </a:endParaRPr>
          </a:p>
        </p:txBody>
      </p:sp>
      <p:pic>
        <p:nvPicPr>
          <p:cNvPr id="286" name="Picture 2"/>
          <p:cNvPicPr/>
          <p:nvPr/>
        </p:nvPicPr>
        <p:blipFill>
          <a:blip r:embed="rId2"/>
          <a:stretch/>
        </p:blipFill>
        <p:spPr>
          <a:xfrm>
            <a:off x="5486400" y="77760"/>
            <a:ext cx="1278000" cy="1378078"/>
          </a:xfrm>
          <a:prstGeom prst="rect">
            <a:avLst/>
          </a:prstGeom>
          <a:ln w="9360">
            <a:noFill/>
          </a:ln>
        </p:spPr>
      </p:pic>
      <p:pic>
        <p:nvPicPr>
          <p:cNvPr id="287" name="Picture 3"/>
          <p:cNvPicPr/>
          <p:nvPr/>
        </p:nvPicPr>
        <p:blipFill>
          <a:blip r:embed="rId3"/>
          <a:stretch/>
        </p:blipFill>
        <p:spPr>
          <a:xfrm>
            <a:off x="6764400" y="77760"/>
            <a:ext cx="871200" cy="1389600"/>
          </a:xfrm>
          <a:prstGeom prst="rect">
            <a:avLst/>
          </a:prstGeom>
          <a:ln w="9360">
            <a:noFill/>
          </a:ln>
        </p:spPr>
      </p:pic>
      <p:pic>
        <p:nvPicPr>
          <p:cNvPr id="288" name="Picture 4"/>
          <p:cNvPicPr/>
          <p:nvPr/>
        </p:nvPicPr>
        <p:blipFill>
          <a:blip r:embed="rId4"/>
          <a:stretch/>
        </p:blipFill>
        <p:spPr>
          <a:xfrm>
            <a:off x="7023240" y="1461960"/>
            <a:ext cx="2030040" cy="1741318"/>
          </a:xfrm>
          <a:prstGeom prst="rect">
            <a:avLst/>
          </a:prstGeom>
          <a:ln w="9360">
            <a:solidFill>
              <a:srgbClr val="040404"/>
            </a:solidFill>
            <a:miter/>
          </a:ln>
        </p:spPr>
      </p:pic>
      <p:pic>
        <p:nvPicPr>
          <p:cNvPr id="289" name="Picture 5"/>
          <p:cNvPicPr/>
          <p:nvPr/>
        </p:nvPicPr>
        <p:blipFill>
          <a:blip r:embed="rId5"/>
          <a:stretch/>
        </p:blipFill>
        <p:spPr>
          <a:xfrm>
            <a:off x="5486400" y="1455839"/>
            <a:ext cx="1536840" cy="1747439"/>
          </a:xfrm>
          <a:prstGeom prst="rect">
            <a:avLst/>
          </a:prstGeom>
          <a:ln w="9360">
            <a:solidFill>
              <a:srgbClr val="040404"/>
            </a:solidFill>
            <a:miter/>
          </a:ln>
        </p:spPr>
      </p:pic>
      <p:pic>
        <p:nvPicPr>
          <p:cNvPr id="290" name="Picture 6"/>
          <p:cNvPicPr/>
          <p:nvPr/>
        </p:nvPicPr>
        <p:blipFill>
          <a:blip r:embed="rId6"/>
          <a:stretch/>
        </p:blipFill>
        <p:spPr>
          <a:xfrm>
            <a:off x="7684920" y="81000"/>
            <a:ext cx="1364760" cy="1374838"/>
          </a:xfrm>
          <a:prstGeom prst="rect">
            <a:avLst/>
          </a:prstGeom>
          <a:ln w="9360">
            <a:solidFill>
              <a:srgbClr val="040404"/>
            </a:solidFill>
            <a:miter/>
          </a:ln>
        </p:spPr>
      </p:pic>
      <p:pic>
        <p:nvPicPr>
          <p:cNvPr id="291" name="Picture 2"/>
          <p:cNvPicPr/>
          <p:nvPr/>
        </p:nvPicPr>
        <p:blipFill>
          <a:blip r:embed="rId7"/>
          <a:stretch/>
        </p:blipFill>
        <p:spPr>
          <a:xfrm>
            <a:off x="5486399" y="3203278"/>
            <a:ext cx="3563281" cy="3499508"/>
          </a:xfrm>
          <a:prstGeom prst="rect">
            <a:avLst/>
          </a:prstGeom>
          <a:ln>
            <a:noFill/>
          </a:ln>
        </p:spPr>
      </p:pic>
    </p:spTree>
  </p:cSld>
  <p:clrMapOvr>
    <a:masterClrMapping/>
  </p:clrMapOvr>
  <p:transition spd="med">
    <p:wheel spokes="1"/>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TextShape 1"/>
          <p:cNvSpPr txBox="1"/>
          <p:nvPr/>
        </p:nvSpPr>
        <p:spPr>
          <a:xfrm>
            <a:off x="156754" y="143691"/>
            <a:ext cx="8735606" cy="1476103"/>
          </a:xfrm>
          <a:prstGeom prst="rect">
            <a:avLst/>
          </a:prstGeom>
          <a:solidFill>
            <a:srgbClr val="EBCCC8"/>
          </a:solidFill>
          <a:ln w="9360">
            <a:noFill/>
          </a:ln>
        </p:spPr>
        <p:txBody>
          <a:bodyPr lIns="90000" tIns="45000" rIns="90000" bIns="45000" anchor="b"/>
          <a:lstStyle/>
          <a:p>
            <a:pPr marL="514440" indent="-514080" algn="ctr">
              <a:lnSpc>
                <a:spcPct val="100000"/>
              </a:lnSpc>
              <a:buClr>
                <a:srgbClr val="000000"/>
              </a:buClr>
              <a:buFont typeface="Georgia"/>
              <a:buAutoNum type="alphaUcPeriod" startAt="3"/>
            </a:pPr>
            <a:r>
              <a:rPr lang="tr-TR" sz="3200" b="1" strike="noStrike" spc="-1" dirty="0">
                <a:solidFill>
                  <a:srgbClr val="000000"/>
                </a:solidFill>
                <a:uFill>
                  <a:solidFill>
                    <a:srgbClr val="FFFFFF"/>
                  </a:solidFill>
                </a:uFill>
                <a:latin typeface="Albertus"/>
              </a:rPr>
              <a:t>GRANÜLOSİT SAYISINI YÜKSELTMEK İÇİN KULLANILAN İLAÇLAR</a:t>
            </a:r>
            <a:endParaRPr lang="tr-TR" sz="1800" b="0" strike="noStrike" spc="-1" dirty="0">
              <a:solidFill>
                <a:srgbClr val="000000"/>
              </a:solidFill>
              <a:uFill>
                <a:solidFill>
                  <a:srgbClr val="FFFFFF"/>
                </a:solidFill>
              </a:uFill>
              <a:latin typeface="Georgia"/>
            </a:endParaRPr>
          </a:p>
        </p:txBody>
      </p:sp>
      <p:sp>
        <p:nvSpPr>
          <p:cNvPr id="293" name="TextShape 2"/>
          <p:cNvSpPr txBox="1"/>
          <p:nvPr/>
        </p:nvSpPr>
        <p:spPr>
          <a:xfrm>
            <a:off x="4361760" y="1026360"/>
            <a:ext cx="456840" cy="441000"/>
          </a:xfrm>
          <a:prstGeom prst="rect">
            <a:avLst/>
          </a:prstGeom>
          <a:noFill/>
          <a:ln>
            <a:noFill/>
          </a:ln>
        </p:spPr>
        <p:txBody>
          <a:bodyPr lIns="45720" tIns="45000" rIns="45720" bIns="45000" anchor="ctr"/>
          <a:lstStyle/>
          <a:p>
            <a:endParaRPr lang="tr-TR" sz="2400" b="0" strike="noStrike" spc="-1">
              <a:solidFill>
                <a:srgbClr val="000000"/>
              </a:solidFill>
              <a:uFill>
                <a:solidFill>
                  <a:srgbClr val="FFFFFF"/>
                </a:solidFill>
              </a:uFill>
              <a:latin typeface="Times New Roman"/>
            </a:endParaRPr>
          </a:p>
        </p:txBody>
      </p:sp>
      <p:sp>
        <p:nvSpPr>
          <p:cNvPr id="294" name="TextShape 3"/>
          <p:cNvSpPr txBox="1"/>
          <p:nvPr/>
        </p:nvSpPr>
        <p:spPr>
          <a:xfrm>
            <a:off x="428760" y="1928880"/>
            <a:ext cx="8257680" cy="4132286"/>
          </a:xfrm>
          <a:prstGeom prst="rect">
            <a:avLst/>
          </a:prstGeom>
          <a:noFill/>
          <a:ln>
            <a:noFill/>
          </a:ln>
        </p:spPr>
        <p:txBody>
          <a:bodyPr lIns="90000" tIns="45000" rIns="90000" bIns="45000"/>
          <a:lstStyle/>
          <a:p>
            <a:pPr marL="514440" indent="-514080">
              <a:lnSpc>
                <a:spcPct val="150000"/>
              </a:lnSpc>
              <a:buClr>
                <a:srgbClr val="D16349"/>
              </a:buClr>
              <a:buSzPct val="85000"/>
              <a:buFont typeface="Georgia"/>
              <a:buAutoNum type="alphaLcParenR"/>
            </a:pPr>
            <a:r>
              <a:rPr lang="tr-TR" sz="4000" b="0" strike="noStrike" spc="-1" dirty="0" err="1">
                <a:solidFill>
                  <a:srgbClr val="000000"/>
                </a:solidFill>
                <a:uFill>
                  <a:solidFill>
                    <a:srgbClr val="FFFFFF"/>
                  </a:solidFill>
                </a:uFill>
                <a:latin typeface="Georgia"/>
              </a:rPr>
              <a:t>Steroidler</a:t>
            </a:r>
            <a:endParaRPr lang="tr-TR" sz="2700" b="0" strike="noStrike" spc="-1" dirty="0">
              <a:solidFill>
                <a:srgbClr val="000000"/>
              </a:solidFill>
              <a:uFill>
                <a:solidFill>
                  <a:srgbClr val="FFFFFF"/>
                </a:solidFill>
              </a:uFill>
              <a:latin typeface="Georgia"/>
            </a:endParaRPr>
          </a:p>
          <a:p>
            <a:pPr marL="514440" indent="-514080">
              <a:lnSpc>
                <a:spcPct val="150000"/>
              </a:lnSpc>
              <a:buClr>
                <a:srgbClr val="D16349"/>
              </a:buClr>
              <a:buSzPct val="85000"/>
              <a:buFont typeface="Georgia"/>
              <a:buAutoNum type="alphaLcParenR"/>
            </a:pPr>
            <a:r>
              <a:rPr lang="tr-TR" sz="4000" b="0" strike="noStrike" spc="-1" dirty="0">
                <a:solidFill>
                  <a:srgbClr val="000000"/>
                </a:solidFill>
                <a:uFill>
                  <a:solidFill>
                    <a:srgbClr val="FFFFFF"/>
                  </a:solidFill>
                </a:uFill>
                <a:latin typeface="Georgia"/>
              </a:rPr>
              <a:t>G-CSF</a:t>
            </a:r>
            <a:endParaRPr lang="tr-TR" sz="2700" b="0" strike="noStrike" spc="-1" dirty="0">
              <a:solidFill>
                <a:srgbClr val="000000"/>
              </a:solidFill>
              <a:uFill>
                <a:solidFill>
                  <a:srgbClr val="FFFFFF"/>
                </a:solidFill>
              </a:uFill>
              <a:latin typeface="Georgia"/>
            </a:endParaRPr>
          </a:p>
          <a:p>
            <a:pPr>
              <a:lnSpc>
                <a:spcPct val="100000"/>
              </a:lnSpc>
            </a:pPr>
            <a:endParaRPr lang="tr-TR" sz="2700" b="0" strike="noStrike" spc="-1" dirty="0">
              <a:solidFill>
                <a:srgbClr val="000000"/>
              </a:solidFill>
              <a:uFill>
                <a:solidFill>
                  <a:srgbClr val="FFFFFF"/>
                </a:solidFill>
              </a:uFill>
              <a:latin typeface="Georgia"/>
            </a:endParaRPr>
          </a:p>
        </p:txBody>
      </p:sp>
    </p:spTree>
  </p:cSld>
  <p:clrMapOvr>
    <a:masterClrMapping/>
  </p:clrMapOvr>
  <p:transition spd="med">
    <p:wheel spokes="1"/>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TextShape 1"/>
          <p:cNvSpPr txBox="1"/>
          <p:nvPr/>
        </p:nvSpPr>
        <p:spPr>
          <a:xfrm>
            <a:off x="182880" y="143691"/>
            <a:ext cx="8778239" cy="1476103"/>
          </a:xfrm>
          <a:prstGeom prst="rect">
            <a:avLst/>
          </a:prstGeom>
          <a:solidFill>
            <a:srgbClr val="D16349"/>
          </a:solidFill>
          <a:ln w="20160">
            <a:solidFill>
              <a:srgbClr val="FFFFFF"/>
            </a:solidFill>
            <a:round/>
          </a:ln>
        </p:spPr>
        <p:txBody>
          <a:bodyPr lIns="90000" tIns="45000" rIns="90000" bIns="45000" anchor="b"/>
          <a:lstStyle/>
          <a:p>
            <a:pPr marL="514440" indent="-514080">
              <a:lnSpc>
                <a:spcPct val="100000"/>
              </a:lnSpc>
              <a:buClr>
                <a:srgbClr val="000000"/>
              </a:buClr>
              <a:buFont typeface="Georgia"/>
              <a:buAutoNum type="alphaLcParenR"/>
            </a:pPr>
            <a:r>
              <a:rPr lang="tr-TR" sz="3600" b="0" strike="noStrike" spc="-1" dirty="0" err="1">
                <a:solidFill>
                  <a:srgbClr val="000000"/>
                </a:solidFill>
                <a:uFill>
                  <a:solidFill>
                    <a:srgbClr val="FFFFFF"/>
                  </a:solidFill>
                </a:uFill>
                <a:latin typeface="Albertus"/>
              </a:rPr>
              <a:t>Steroidler</a:t>
            </a:r>
            <a:r>
              <a:rPr lang="tr-TR" sz="3600" b="0" strike="noStrike" spc="-1" dirty="0">
                <a:solidFill>
                  <a:srgbClr val="000000"/>
                </a:solidFill>
                <a:uFill>
                  <a:solidFill>
                    <a:srgbClr val="FFFFFF"/>
                  </a:solidFill>
                </a:uFill>
                <a:latin typeface="Albertus"/>
              </a:rPr>
              <a:t> (</a:t>
            </a:r>
            <a:r>
              <a:rPr lang="tr-TR" sz="3600" b="0" strike="noStrike" spc="-1" dirty="0" err="1">
                <a:solidFill>
                  <a:srgbClr val="000000"/>
                </a:solidFill>
                <a:uFill>
                  <a:solidFill>
                    <a:srgbClr val="FFFFFF"/>
                  </a:solidFill>
                </a:uFill>
                <a:latin typeface="Albertus"/>
              </a:rPr>
              <a:t>Deksametazon</a:t>
            </a:r>
            <a:r>
              <a:rPr lang="tr-TR" sz="3600" b="0" strike="noStrike" spc="-1" dirty="0">
                <a:solidFill>
                  <a:srgbClr val="000000"/>
                </a:solidFill>
                <a:uFill>
                  <a:solidFill>
                    <a:srgbClr val="FFFFFF"/>
                  </a:solidFill>
                </a:uFill>
                <a:latin typeface="Albertus"/>
              </a:rPr>
              <a:t>/</a:t>
            </a:r>
            <a:r>
              <a:rPr lang="tr-TR" sz="3600" b="0" strike="noStrike" spc="-1" dirty="0" err="1">
                <a:solidFill>
                  <a:srgbClr val="000000"/>
                </a:solidFill>
                <a:uFill>
                  <a:solidFill>
                    <a:srgbClr val="FFFFFF"/>
                  </a:solidFill>
                </a:uFill>
                <a:latin typeface="Albertus"/>
              </a:rPr>
              <a:t>Dekort</a:t>
            </a:r>
            <a:r>
              <a:rPr lang="tr-TR" sz="3600" b="0" strike="noStrike" spc="-1" dirty="0">
                <a:solidFill>
                  <a:srgbClr val="000000"/>
                </a:solidFill>
                <a:uFill>
                  <a:solidFill>
                    <a:srgbClr val="FFFFFF"/>
                  </a:solidFill>
                </a:uFill>
                <a:latin typeface="Albertus"/>
              </a:rPr>
              <a:t>)</a:t>
            </a:r>
            <a:endParaRPr lang="tr-TR" sz="2000" b="0" strike="noStrike" spc="-1" dirty="0">
              <a:solidFill>
                <a:srgbClr val="000000"/>
              </a:solidFill>
              <a:uFill>
                <a:solidFill>
                  <a:srgbClr val="FFFFFF"/>
                </a:solidFill>
              </a:uFill>
              <a:latin typeface="Georgia"/>
            </a:endParaRPr>
          </a:p>
        </p:txBody>
      </p:sp>
      <p:sp>
        <p:nvSpPr>
          <p:cNvPr id="296" name="TextShape 2"/>
          <p:cNvSpPr txBox="1"/>
          <p:nvPr/>
        </p:nvSpPr>
        <p:spPr>
          <a:xfrm>
            <a:off x="4361760" y="1026360"/>
            <a:ext cx="456840" cy="441000"/>
          </a:xfrm>
          <a:prstGeom prst="rect">
            <a:avLst/>
          </a:prstGeom>
          <a:noFill/>
          <a:ln>
            <a:noFill/>
          </a:ln>
        </p:spPr>
        <p:txBody>
          <a:bodyPr lIns="45720" tIns="45000" rIns="45720" bIns="45000" anchor="ctr"/>
          <a:lstStyle/>
          <a:p>
            <a:endParaRPr lang="tr-TR" sz="2400" b="0" strike="noStrike" spc="-1">
              <a:solidFill>
                <a:srgbClr val="000000"/>
              </a:solidFill>
              <a:uFill>
                <a:solidFill>
                  <a:srgbClr val="FFFFFF"/>
                </a:solidFill>
              </a:uFill>
              <a:latin typeface="Times New Roman"/>
            </a:endParaRPr>
          </a:p>
        </p:txBody>
      </p:sp>
      <p:sp>
        <p:nvSpPr>
          <p:cNvPr id="297" name="TextShape 3"/>
          <p:cNvSpPr txBox="1"/>
          <p:nvPr/>
        </p:nvSpPr>
        <p:spPr>
          <a:xfrm>
            <a:off x="91800" y="2187668"/>
            <a:ext cx="9052200" cy="4539703"/>
          </a:xfrm>
          <a:prstGeom prst="rect">
            <a:avLst/>
          </a:prstGeom>
          <a:solidFill>
            <a:srgbClr val="E8E5E2"/>
          </a:solidFill>
          <a:ln>
            <a:noFill/>
          </a:ln>
        </p:spPr>
        <p:txBody>
          <a:bodyPr lIns="90000" tIns="45000" rIns="90000" bIns="45000"/>
          <a:lstStyle/>
          <a:p>
            <a:pPr algn="ctr">
              <a:lnSpc>
                <a:spcPct val="120000"/>
              </a:lnSpc>
            </a:pPr>
            <a:endParaRPr lang="tr-TR" sz="2700" b="0" strike="noStrike" spc="-1" dirty="0">
              <a:solidFill>
                <a:srgbClr val="000000"/>
              </a:solidFill>
              <a:uFill>
                <a:solidFill>
                  <a:srgbClr val="FFFFFF"/>
                </a:solidFill>
              </a:uFill>
              <a:latin typeface="Georgia"/>
            </a:endParaRPr>
          </a:p>
          <a:p>
            <a:pPr algn="ctr">
              <a:lnSpc>
                <a:spcPct val="120000"/>
              </a:lnSpc>
              <a:buClr>
                <a:srgbClr val="D16349"/>
              </a:buClr>
              <a:buFont typeface="Arial"/>
              <a:buChar char="☺"/>
            </a:pPr>
            <a:r>
              <a:rPr lang="tr-TR" sz="1800" b="0" strike="noStrike" spc="-1" dirty="0">
                <a:solidFill>
                  <a:srgbClr val="000000"/>
                </a:solidFill>
                <a:uFill>
                  <a:solidFill>
                    <a:srgbClr val="FFFFFF"/>
                  </a:solidFill>
                </a:uFill>
                <a:latin typeface="Albertus"/>
              </a:rPr>
              <a:t> </a:t>
            </a:r>
            <a:r>
              <a:rPr lang="tr-TR" sz="1800" b="0" strike="noStrike" spc="-1" dirty="0" err="1">
                <a:solidFill>
                  <a:srgbClr val="000000"/>
                </a:solidFill>
                <a:uFill>
                  <a:solidFill>
                    <a:srgbClr val="FFFFFF"/>
                  </a:solidFill>
                </a:uFill>
                <a:latin typeface="Albertus"/>
              </a:rPr>
              <a:t>Steroid</a:t>
            </a:r>
            <a:r>
              <a:rPr lang="tr-TR" sz="1800" b="0" strike="noStrike" spc="-1" dirty="0">
                <a:solidFill>
                  <a:srgbClr val="000000"/>
                </a:solidFill>
                <a:uFill>
                  <a:solidFill>
                    <a:srgbClr val="FFFFFF"/>
                  </a:solidFill>
                </a:uFill>
                <a:latin typeface="Albertus"/>
              </a:rPr>
              <a:t>  hormonlar grubunda yer alır. </a:t>
            </a:r>
            <a:r>
              <a:rPr lang="tr-TR" sz="1800" b="0" strike="noStrike" spc="-1" dirty="0" err="1">
                <a:solidFill>
                  <a:srgbClr val="000000"/>
                </a:solidFill>
                <a:uFill>
                  <a:solidFill>
                    <a:srgbClr val="FFFFFF"/>
                  </a:solidFill>
                </a:uFill>
                <a:latin typeface="Albertus"/>
              </a:rPr>
              <a:t>Antienflamatuar</a:t>
            </a:r>
            <a:r>
              <a:rPr lang="tr-TR" sz="1800" b="0" strike="noStrike" spc="-1" dirty="0">
                <a:solidFill>
                  <a:srgbClr val="000000"/>
                </a:solidFill>
                <a:uFill>
                  <a:solidFill>
                    <a:srgbClr val="FFFFFF"/>
                  </a:solidFill>
                </a:uFill>
                <a:latin typeface="Albertus"/>
              </a:rPr>
              <a:t> ve </a:t>
            </a:r>
            <a:r>
              <a:rPr lang="tr-TR" sz="1800" b="0" strike="noStrike" spc="-1" dirty="0" err="1">
                <a:solidFill>
                  <a:srgbClr val="000000"/>
                </a:solidFill>
                <a:uFill>
                  <a:solidFill>
                    <a:srgbClr val="FFFFFF"/>
                  </a:solidFill>
                </a:uFill>
                <a:latin typeface="Albertus"/>
              </a:rPr>
              <a:t>immunsupresif</a:t>
            </a:r>
            <a:r>
              <a:rPr lang="tr-TR" sz="1800" b="0" strike="noStrike" spc="-1" dirty="0">
                <a:solidFill>
                  <a:srgbClr val="000000"/>
                </a:solidFill>
                <a:uFill>
                  <a:solidFill>
                    <a:srgbClr val="FFFFFF"/>
                  </a:solidFill>
                </a:uFill>
                <a:latin typeface="Albertus"/>
              </a:rPr>
              <a:t> ajan olarak kullanılır. </a:t>
            </a:r>
            <a:endParaRPr lang="tr-TR" sz="1800" b="0" strike="noStrike" spc="-1" dirty="0" smtClean="0">
              <a:solidFill>
                <a:srgbClr val="000000"/>
              </a:solidFill>
              <a:uFill>
                <a:solidFill>
                  <a:srgbClr val="FFFFFF"/>
                </a:solidFill>
              </a:uFill>
              <a:latin typeface="Albertus"/>
            </a:endParaRPr>
          </a:p>
          <a:p>
            <a:pPr algn="ctr">
              <a:lnSpc>
                <a:spcPct val="120000"/>
              </a:lnSpc>
              <a:buClr>
                <a:srgbClr val="D16349"/>
              </a:buClr>
            </a:pPr>
            <a:endParaRPr lang="tr-TR" sz="2700" b="0" strike="noStrike" spc="-1" dirty="0">
              <a:solidFill>
                <a:srgbClr val="000000"/>
              </a:solidFill>
              <a:uFill>
                <a:solidFill>
                  <a:srgbClr val="FFFFFF"/>
                </a:solidFill>
              </a:uFill>
              <a:latin typeface="Georgia"/>
            </a:endParaRPr>
          </a:p>
          <a:p>
            <a:pPr algn="ctr">
              <a:lnSpc>
                <a:spcPct val="120000"/>
              </a:lnSpc>
              <a:buClr>
                <a:srgbClr val="D16349"/>
              </a:buClr>
              <a:buFont typeface="Arial"/>
              <a:buChar char="☺"/>
            </a:pPr>
            <a:r>
              <a:rPr lang="tr-TR" sz="1800" b="0" strike="noStrike" spc="-1" dirty="0">
                <a:solidFill>
                  <a:srgbClr val="000000"/>
                </a:solidFill>
                <a:uFill>
                  <a:solidFill>
                    <a:srgbClr val="FFFFFF"/>
                  </a:solidFill>
                </a:uFill>
                <a:latin typeface="Albertus"/>
              </a:rPr>
              <a:t> </a:t>
            </a:r>
            <a:r>
              <a:rPr lang="tr-TR" sz="1800" b="0" strike="noStrike" spc="-1" dirty="0" err="1">
                <a:solidFill>
                  <a:srgbClr val="000000"/>
                </a:solidFill>
                <a:uFill>
                  <a:solidFill>
                    <a:srgbClr val="FFFFFF"/>
                  </a:solidFill>
                </a:uFill>
                <a:latin typeface="Albertus"/>
              </a:rPr>
              <a:t>Hidrokortizon’dan</a:t>
            </a:r>
            <a:r>
              <a:rPr lang="tr-TR" sz="1800" b="0" strike="noStrike" spc="-1" dirty="0">
                <a:solidFill>
                  <a:srgbClr val="000000"/>
                </a:solidFill>
                <a:uFill>
                  <a:solidFill>
                    <a:srgbClr val="FFFFFF"/>
                  </a:solidFill>
                </a:uFill>
                <a:latin typeface="Albertus"/>
              </a:rPr>
              <a:t> yaklaşık 30 kat, </a:t>
            </a:r>
            <a:r>
              <a:rPr lang="tr-TR" sz="1800" b="0" strike="noStrike" spc="-1" dirty="0" err="1">
                <a:solidFill>
                  <a:srgbClr val="000000"/>
                </a:solidFill>
                <a:uFill>
                  <a:solidFill>
                    <a:srgbClr val="FFFFFF"/>
                  </a:solidFill>
                </a:uFill>
                <a:latin typeface="Albertus"/>
              </a:rPr>
              <a:t>prednisolondan</a:t>
            </a:r>
            <a:r>
              <a:rPr lang="tr-TR" sz="1800" b="0" strike="noStrike" spc="-1" dirty="0">
                <a:solidFill>
                  <a:srgbClr val="000000"/>
                </a:solidFill>
                <a:uFill>
                  <a:solidFill>
                    <a:srgbClr val="FFFFFF"/>
                  </a:solidFill>
                </a:uFill>
                <a:latin typeface="Albertus"/>
              </a:rPr>
              <a:t> yaklaşık 4-5 kat daha etkilidir. Ancak, bir çok yan etki gerek  şiddet ve gerek miktar bakımından diğer </a:t>
            </a:r>
            <a:r>
              <a:rPr lang="tr-TR" sz="1800" b="0" strike="noStrike" spc="-1" dirty="0" err="1">
                <a:solidFill>
                  <a:srgbClr val="000000"/>
                </a:solidFill>
                <a:uFill>
                  <a:solidFill>
                    <a:srgbClr val="FFFFFF"/>
                  </a:solidFill>
                </a:uFill>
                <a:latin typeface="Albertus"/>
              </a:rPr>
              <a:t>steroidlere</a:t>
            </a:r>
            <a:r>
              <a:rPr lang="tr-TR" sz="1800" b="0" strike="noStrike" spc="-1" dirty="0">
                <a:solidFill>
                  <a:srgbClr val="000000"/>
                </a:solidFill>
                <a:uFill>
                  <a:solidFill>
                    <a:srgbClr val="FFFFFF"/>
                  </a:solidFill>
                </a:uFill>
                <a:latin typeface="Albertus"/>
              </a:rPr>
              <a:t> oranla daha az görülmektedir</a:t>
            </a:r>
            <a:r>
              <a:rPr lang="tr-TR" sz="1800" b="0" strike="noStrike" spc="-1" dirty="0" smtClean="0">
                <a:solidFill>
                  <a:srgbClr val="000000"/>
                </a:solidFill>
                <a:uFill>
                  <a:solidFill>
                    <a:srgbClr val="FFFFFF"/>
                  </a:solidFill>
                </a:uFill>
                <a:latin typeface="Albertus"/>
              </a:rPr>
              <a:t>.</a:t>
            </a:r>
          </a:p>
          <a:p>
            <a:pPr algn="ctr">
              <a:lnSpc>
                <a:spcPct val="120000"/>
              </a:lnSpc>
              <a:buClr>
                <a:srgbClr val="D16349"/>
              </a:buClr>
            </a:pPr>
            <a:endParaRPr lang="tr-TR" sz="2700" b="0" strike="noStrike" spc="-1" dirty="0">
              <a:solidFill>
                <a:srgbClr val="000000"/>
              </a:solidFill>
              <a:uFill>
                <a:solidFill>
                  <a:srgbClr val="FFFFFF"/>
                </a:solidFill>
              </a:uFill>
              <a:latin typeface="Georgia"/>
            </a:endParaRPr>
          </a:p>
          <a:p>
            <a:pPr algn="ctr">
              <a:lnSpc>
                <a:spcPct val="120000"/>
              </a:lnSpc>
              <a:buClr>
                <a:srgbClr val="D16349"/>
              </a:buClr>
              <a:buFont typeface="Arial"/>
              <a:buChar char="☺"/>
            </a:pPr>
            <a:r>
              <a:rPr lang="tr-TR" sz="1800" b="0" strike="noStrike" spc="-1" dirty="0">
                <a:solidFill>
                  <a:srgbClr val="000000"/>
                </a:solidFill>
                <a:uFill>
                  <a:solidFill>
                    <a:srgbClr val="FFFFFF"/>
                  </a:solidFill>
                </a:uFill>
                <a:latin typeface="Albertus"/>
              </a:rPr>
              <a:t> Diğer </a:t>
            </a:r>
            <a:r>
              <a:rPr lang="tr-TR" sz="1800" b="0" strike="noStrike" spc="-1" dirty="0" err="1">
                <a:solidFill>
                  <a:srgbClr val="000000"/>
                </a:solidFill>
                <a:uFill>
                  <a:solidFill>
                    <a:srgbClr val="FFFFFF"/>
                  </a:solidFill>
                </a:uFill>
                <a:latin typeface="Albertus"/>
              </a:rPr>
              <a:t>kortikosteroidlerle</a:t>
            </a:r>
            <a:r>
              <a:rPr lang="tr-TR" sz="1800" b="0" strike="noStrike" spc="-1" dirty="0">
                <a:solidFill>
                  <a:srgbClr val="000000"/>
                </a:solidFill>
                <a:uFill>
                  <a:solidFill>
                    <a:srgbClr val="FFFFFF"/>
                  </a:solidFill>
                </a:uFill>
                <a:latin typeface="Albertus"/>
              </a:rPr>
              <a:t> tedavi sırasında görülen iştahsızlık, kilo kaybı, şiddetli baş ağrısı, baş dönmesi, adale zaafı gibi yan etkiler </a:t>
            </a:r>
            <a:r>
              <a:rPr lang="tr-TR" sz="1800" b="0" strike="noStrike" spc="-1" dirty="0" err="1">
                <a:solidFill>
                  <a:srgbClr val="000000"/>
                </a:solidFill>
                <a:uFill>
                  <a:solidFill>
                    <a:srgbClr val="FFFFFF"/>
                  </a:solidFill>
                </a:uFill>
                <a:latin typeface="Albertus"/>
              </a:rPr>
              <a:t>Deksa’da</a:t>
            </a:r>
            <a:r>
              <a:rPr lang="tr-TR" sz="1800" b="0" strike="noStrike" spc="-1" dirty="0">
                <a:solidFill>
                  <a:srgbClr val="000000"/>
                </a:solidFill>
                <a:uFill>
                  <a:solidFill>
                    <a:srgbClr val="FFFFFF"/>
                  </a:solidFill>
                </a:uFill>
                <a:latin typeface="Albertus"/>
              </a:rPr>
              <a:t> görülmez ve bu durum klinik uygulamada büyük kolaylıklar sağlamaktadır.</a:t>
            </a:r>
            <a:endParaRPr lang="tr-TR" sz="2700" b="0" strike="noStrike" spc="-1" dirty="0">
              <a:solidFill>
                <a:srgbClr val="000000"/>
              </a:solidFill>
              <a:uFill>
                <a:solidFill>
                  <a:srgbClr val="FFFFFF"/>
                </a:solidFill>
              </a:uFill>
              <a:latin typeface="Georgia"/>
            </a:endParaRPr>
          </a:p>
        </p:txBody>
      </p:sp>
      <p:pic>
        <p:nvPicPr>
          <p:cNvPr id="298" name="Picture 2"/>
          <p:cNvPicPr/>
          <p:nvPr/>
        </p:nvPicPr>
        <p:blipFill>
          <a:blip r:embed="rId2"/>
          <a:stretch/>
        </p:blipFill>
        <p:spPr>
          <a:xfrm>
            <a:off x="5982788" y="1619793"/>
            <a:ext cx="2978331" cy="1123407"/>
          </a:xfrm>
          <a:prstGeom prst="rect">
            <a:avLst/>
          </a:prstGeom>
          <a:ln>
            <a:noFill/>
          </a:ln>
        </p:spPr>
      </p:pic>
    </p:spTree>
  </p:cSld>
  <p:clrMapOvr>
    <a:masterClrMapping/>
  </p:clrMapOvr>
  <p:transition spd="med">
    <p:wheel spokes="1"/>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TextShape 1"/>
          <p:cNvSpPr txBox="1"/>
          <p:nvPr/>
        </p:nvSpPr>
        <p:spPr>
          <a:xfrm>
            <a:off x="0" y="0"/>
            <a:ext cx="9143640" cy="1467360"/>
          </a:xfrm>
          <a:prstGeom prst="rect">
            <a:avLst/>
          </a:prstGeom>
          <a:solidFill>
            <a:srgbClr val="8C7B70"/>
          </a:solidFill>
          <a:ln w="20160">
            <a:solidFill>
              <a:srgbClr val="FFFFFF"/>
            </a:solidFill>
            <a:round/>
          </a:ln>
        </p:spPr>
        <p:txBody>
          <a:bodyPr lIns="90000" tIns="45000" rIns="90000" bIns="45000" anchor="b"/>
          <a:lstStyle/>
          <a:p>
            <a:pPr marL="514440" indent="-514080" algn="ctr">
              <a:lnSpc>
                <a:spcPct val="100000"/>
              </a:lnSpc>
              <a:buClr>
                <a:srgbClr val="FFFFFF"/>
              </a:buClr>
              <a:buFont typeface="Georgia"/>
              <a:buAutoNum type="alphaLcParenR" startAt="2"/>
            </a:pPr>
            <a:r>
              <a:rPr lang="tr-TR" sz="3200" b="1" strike="noStrike" spc="-1" dirty="0">
                <a:solidFill>
                  <a:srgbClr val="FFFFFF"/>
                </a:solidFill>
                <a:uFill>
                  <a:solidFill>
                    <a:srgbClr val="FFFFFF"/>
                  </a:solidFill>
                </a:uFill>
                <a:latin typeface="Albertus"/>
              </a:rPr>
              <a:t>G-CSF </a:t>
            </a:r>
            <a:r>
              <a:rPr lang="tr-TR" sz="2000" b="1" strike="noStrike" spc="-1" dirty="0">
                <a:solidFill>
                  <a:srgbClr val="FFFFFF"/>
                </a:solidFill>
                <a:uFill>
                  <a:solidFill>
                    <a:srgbClr val="FFFFFF"/>
                  </a:solidFill>
                </a:uFill>
                <a:latin typeface="Albertus"/>
              </a:rPr>
              <a:t>(</a:t>
            </a:r>
            <a:r>
              <a:rPr lang="tr-TR" sz="2000" b="1" strike="noStrike" spc="-1" dirty="0" err="1">
                <a:solidFill>
                  <a:srgbClr val="CCB400"/>
                </a:solidFill>
                <a:uFill>
                  <a:solidFill>
                    <a:srgbClr val="FFFFFF"/>
                  </a:solidFill>
                </a:uFill>
                <a:latin typeface="Albertus"/>
              </a:rPr>
              <a:t>G</a:t>
            </a:r>
            <a:r>
              <a:rPr lang="tr-TR" sz="2000" b="1" strike="noStrike" spc="-1" dirty="0" err="1">
                <a:solidFill>
                  <a:srgbClr val="FFFFFF"/>
                </a:solidFill>
                <a:uFill>
                  <a:solidFill>
                    <a:srgbClr val="FFFFFF"/>
                  </a:solidFill>
                </a:uFill>
                <a:latin typeface="Albertus"/>
              </a:rPr>
              <a:t>ranulocyte-</a:t>
            </a:r>
            <a:r>
              <a:rPr lang="tr-TR" sz="2000" b="1" strike="noStrike" spc="-1" dirty="0" err="1">
                <a:solidFill>
                  <a:srgbClr val="CCB400"/>
                </a:solidFill>
                <a:uFill>
                  <a:solidFill>
                    <a:srgbClr val="FFFFFF"/>
                  </a:solidFill>
                </a:uFill>
                <a:latin typeface="Albertus"/>
              </a:rPr>
              <a:t>C</a:t>
            </a:r>
            <a:r>
              <a:rPr lang="tr-TR" sz="2000" b="1" strike="noStrike" spc="-1" dirty="0" err="1">
                <a:solidFill>
                  <a:srgbClr val="FFFFFF"/>
                </a:solidFill>
                <a:uFill>
                  <a:solidFill>
                    <a:srgbClr val="FFFFFF"/>
                  </a:solidFill>
                </a:uFill>
                <a:latin typeface="Albertus"/>
              </a:rPr>
              <a:t>olony</a:t>
            </a:r>
            <a:r>
              <a:rPr lang="tr-TR" sz="2000" b="1" strike="noStrike" spc="-1" dirty="0">
                <a:solidFill>
                  <a:srgbClr val="FFFFFF"/>
                </a:solidFill>
                <a:uFill>
                  <a:solidFill>
                    <a:srgbClr val="FFFFFF"/>
                  </a:solidFill>
                </a:uFill>
                <a:latin typeface="Albertus"/>
              </a:rPr>
              <a:t> </a:t>
            </a:r>
            <a:r>
              <a:rPr lang="tr-TR" sz="2000" b="1" strike="noStrike" spc="-1" dirty="0" err="1">
                <a:solidFill>
                  <a:srgbClr val="CCB400"/>
                </a:solidFill>
                <a:uFill>
                  <a:solidFill>
                    <a:srgbClr val="FFFFFF"/>
                  </a:solidFill>
                </a:uFill>
                <a:latin typeface="Albertus"/>
              </a:rPr>
              <a:t>S</a:t>
            </a:r>
            <a:r>
              <a:rPr lang="tr-TR" sz="2000" b="1" strike="noStrike" spc="-1" dirty="0" err="1">
                <a:solidFill>
                  <a:srgbClr val="FFFFFF"/>
                </a:solidFill>
                <a:uFill>
                  <a:solidFill>
                    <a:srgbClr val="FFFFFF"/>
                  </a:solidFill>
                </a:uFill>
                <a:latin typeface="Albertus"/>
              </a:rPr>
              <a:t>timulating</a:t>
            </a:r>
            <a:r>
              <a:rPr lang="tr-TR" sz="2000" b="1" strike="noStrike" spc="-1" dirty="0">
                <a:solidFill>
                  <a:srgbClr val="FFFFFF"/>
                </a:solidFill>
                <a:uFill>
                  <a:solidFill>
                    <a:srgbClr val="FFFFFF"/>
                  </a:solidFill>
                </a:uFill>
                <a:latin typeface="Albertus"/>
              </a:rPr>
              <a:t> </a:t>
            </a:r>
            <a:r>
              <a:rPr lang="tr-TR" sz="2000" b="1" strike="noStrike" spc="-1" dirty="0" err="1">
                <a:solidFill>
                  <a:srgbClr val="CCB400"/>
                </a:solidFill>
                <a:uFill>
                  <a:solidFill>
                    <a:srgbClr val="FFFFFF"/>
                  </a:solidFill>
                </a:uFill>
                <a:latin typeface="Albertus"/>
              </a:rPr>
              <a:t>F</a:t>
            </a:r>
            <a:r>
              <a:rPr lang="tr-TR" sz="2000" b="1" strike="noStrike" spc="-1" dirty="0" err="1">
                <a:solidFill>
                  <a:srgbClr val="FFFFFF"/>
                </a:solidFill>
                <a:uFill>
                  <a:solidFill>
                    <a:srgbClr val="FFFFFF"/>
                  </a:solidFill>
                </a:uFill>
                <a:latin typeface="Albertus"/>
              </a:rPr>
              <a:t>actor</a:t>
            </a:r>
            <a:r>
              <a:rPr lang="tr-TR" sz="2000" b="1" strike="noStrike" spc="-1" dirty="0">
                <a:solidFill>
                  <a:srgbClr val="FFFFFF"/>
                </a:solidFill>
                <a:uFill>
                  <a:solidFill>
                    <a:srgbClr val="FFFFFF"/>
                  </a:solidFill>
                </a:uFill>
                <a:latin typeface="Albertus"/>
              </a:rPr>
              <a:t>)</a:t>
            </a:r>
            <a:endParaRPr lang="tr-TR" sz="1800" b="1" strike="noStrike" spc="-1" dirty="0">
              <a:solidFill>
                <a:srgbClr val="000000"/>
              </a:solidFill>
              <a:uFill>
                <a:solidFill>
                  <a:srgbClr val="FFFFFF"/>
                </a:solidFill>
              </a:uFill>
              <a:latin typeface="Georgia"/>
            </a:endParaRPr>
          </a:p>
        </p:txBody>
      </p:sp>
      <p:sp>
        <p:nvSpPr>
          <p:cNvPr id="300" name="TextShape 2"/>
          <p:cNvSpPr txBox="1"/>
          <p:nvPr/>
        </p:nvSpPr>
        <p:spPr>
          <a:xfrm>
            <a:off x="4361760" y="1026360"/>
            <a:ext cx="456840" cy="441000"/>
          </a:xfrm>
          <a:prstGeom prst="rect">
            <a:avLst/>
          </a:prstGeom>
          <a:noFill/>
          <a:ln>
            <a:noFill/>
          </a:ln>
        </p:spPr>
        <p:txBody>
          <a:bodyPr lIns="45720" tIns="45000" rIns="45720" bIns="45000" anchor="ctr"/>
          <a:lstStyle/>
          <a:p>
            <a:endParaRPr lang="tr-TR" sz="2400" b="0" strike="noStrike" spc="-1">
              <a:solidFill>
                <a:srgbClr val="000000"/>
              </a:solidFill>
              <a:uFill>
                <a:solidFill>
                  <a:srgbClr val="FFFFFF"/>
                </a:solidFill>
              </a:uFill>
              <a:latin typeface="Times New Roman"/>
            </a:endParaRPr>
          </a:p>
        </p:txBody>
      </p:sp>
      <p:sp>
        <p:nvSpPr>
          <p:cNvPr id="301" name="TextShape 3"/>
          <p:cNvSpPr txBox="1"/>
          <p:nvPr/>
        </p:nvSpPr>
        <p:spPr>
          <a:xfrm>
            <a:off x="2111580" y="1467360"/>
            <a:ext cx="4500360" cy="1090080"/>
          </a:xfrm>
          <a:prstGeom prst="rect">
            <a:avLst/>
          </a:prstGeom>
          <a:solidFill>
            <a:srgbClr val="FFFFFF"/>
          </a:solidFill>
          <a:ln w="11520">
            <a:solidFill>
              <a:srgbClr val="D16349"/>
            </a:solidFill>
            <a:custDash>
              <a:ds d="300000" sp="100000"/>
            </a:custDash>
            <a:round/>
          </a:ln>
        </p:spPr>
        <p:txBody>
          <a:bodyPr lIns="90000" tIns="45000" rIns="90000" bIns="45000" anchor="ctr"/>
          <a:lstStyle/>
          <a:p>
            <a:pPr marL="514440" indent="-514080">
              <a:lnSpc>
                <a:spcPct val="100000"/>
              </a:lnSpc>
              <a:buClr>
                <a:srgbClr val="D16349"/>
              </a:buClr>
              <a:buSzPct val="85000"/>
              <a:buFont typeface="Georgia"/>
              <a:buAutoNum type="romanUcPeriod"/>
            </a:pPr>
            <a:r>
              <a:rPr lang="tr-TR" sz="2400" b="0" strike="noStrike" spc="-1" dirty="0" err="1">
                <a:solidFill>
                  <a:srgbClr val="000000"/>
                </a:solidFill>
                <a:uFill>
                  <a:solidFill>
                    <a:srgbClr val="FFFFFF"/>
                  </a:solidFill>
                </a:uFill>
                <a:latin typeface="Albertus"/>
              </a:rPr>
              <a:t>Filgrastim</a:t>
            </a:r>
            <a:r>
              <a:rPr lang="tr-TR" sz="2400" b="0" strike="noStrike" spc="-1" dirty="0">
                <a:solidFill>
                  <a:srgbClr val="000000"/>
                </a:solidFill>
                <a:uFill>
                  <a:solidFill>
                    <a:srgbClr val="FFFFFF"/>
                  </a:solidFill>
                </a:uFill>
                <a:latin typeface="Albertus"/>
              </a:rPr>
              <a:t> (</a:t>
            </a:r>
            <a:r>
              <a:rPr lang="tr-TR" sz="2400" b="0" strike="noStrike" spc="-1" dirty="0" err="1">
                <a:solidFill>
                  <a:srgbClr val="000000"/>
                </a:solidFill>
                <a:uFill>
                  <a:solidFill>
                    <a:srgbClr val="FFFFFF"/>
                  </a:solidFill>
                </a:uFill>
                <a:latin typeface="Albertus"/>
              </a:rPr>
              <a:t>Neupogen</a:t>
            </a:r>
            <a:r>
              <a:rPr lang="tr-TR" sz="2400" b="0" strike="noStrike" spc="-1" dirty="0">
                <a:solidFill>
                  <a:srgbClr val="000000"/>
                </a:solidFill>
                <a:uFill>
                  <a:solidFill>
                    <a:srgbClr val="FFFFFF"/>
                  </a:solidFill>
                </a:uFill>
                <a:latin typeface="Albertus"/>
              </a:rPr>
              <a:t>)</a:t>
            </a:r>
            <a:endParaRPr lang="tr-TR" sz="2700" b="0" strike="noStrike" spc="-1" dirty="0">
              <a:solidFill>
                <a:srgbClr val="000000"/>
              </a:solidFill>
              <a:uFill>
                <a:solidFill>
                  <a:srgbClr val="FFFFFF"/>
                </a:solidFill>
              </a:uFill>
              <a:latin typeface="Georgia"/>
            </a:endParaRPr>
          </a:p>
          <a:p>
            <a:pPr marL="514440" indent="-514080">
              <a:lnSpc>
                <a:spcPct val="100000"/>
              </a:lnSpc>
              <a:buClr>
                <a:srgbClr val="D16349"/>
              </a:buClr>
              <a:buSzPct val="85000"/>
              <a:buFont typeface="Georgia"/>
              <a:buAutoNum type="romanUcPeriod"/>
            </a:pPr>
            <a:r>
              <a:rPr lang="tr-TR" sz="2400" b="0" strike="noStrike" spc="-1" dirty="0" err="1">
                <a:solidFill>
                  <a:srgbClr val="000000"/>
                </a:solidFill>
                <a:uFill>
                  <a:solidFill>
                    <a:srgbClr val="FFFFFF"/>
                  </a:solidFill>
                </a:uFill>
                <a:latin typeface="Albertus"/>
              </a:rPr>
              <a:t>Lenograstim</a:t>
            </a:r>
            <a:r>
              <a:rPr lang="tr-TR" sz="2400" b="0" strike="noStrike" spc="-1" dirty="0">
                <a:solidFill>
                  <a:srgbClr val="000000"/>
                </a:solidFill>
                <a:uFill>
                  <a:solidFill>
                    <a:srgbClr val="FFFFFF"/>
                  </a:solidFill>
                </a:uFill>
                <a:latin typeface="Albertus"/>
              </a:rPr>
              <a:t> (</a:t>
            </a:r>
            <a:r>
              <a:rPr lang="tr-TR" sz="2400" b="0" strike="noStrike" spc="-1" dirty="0" err="1">
                <a:solidFill>
                  <a:srgbClr val="000000"/>
                </a:solidFill>
                <a:uFill>
                  <a:solidFill>
                    <a:srgbClr val="FFFFFF"/>
                  </a:solidFill>
                </a:uFill>
                <a:latin typeface="Albertus"/>
              </a:rPr>
              <a:t>Granocyte</a:t>
            </a:r>
            <a:r>
              <a:rPr lang="tr-TR" sz="2400" b="0" strike="noStrike" spc="-1" dirty="0">
                <a:solidFill>
                  <a:srgbClr val="000000"/>
                </a:solidFill>
                <a:uFill>
                  <a:solidFill>
                    <a:srgbClr val="FFFFFF"/>
                  </a:solidFill>
                </a:uFill>
                <a:latin typeface="Albertus"/>
              </a:rPr>
              <a:t>)</a:t>
            </a:r>
            <a:endParaRPr lang="tr-TR" sz="2700" b="0" strike="noStrike" spc="-1" dirty="0">
              <a:solidFill>
                <a:srgbClr val="000000"/>
              </a:solidFill>
              <a:uFill>
                <a:solidFill>
                  <a:srgbClr val="FFFFFF"/>
                </a:solidFill>
              </a:uFill>
              <a:latin typeface="Georgia"/>
            </a:endParaRPr>
          </a:p>
        </p:txBody>
      </p:sp>
      <p:sp>
        <p:nvSpPr>
          <p:cNvPr id="302" name="CustomShape 4"/>
          <p:cNvSpPr/>
          <p:nvPr/>
        </p:nvSpPr>
        <p:spPr>
          <a:xfrm>
            <a:off x="0" y="2557440"/>
            <a:ext cx="9143640" cy="4182994"/>
          </a:xfrm>
          <a:prstGeom prst="rect">
            <a:avLst/>
          </a:prstGeom>
          <a:solidFill>
            <a:schemeClr val="bg2">
              <a:lumMod val="90000"/>
            </a:schemeClr>
          </a:solidFill>
          <a:ln>
            <a:round/>
          </a:ln>
          <a:effectLst>
            <a:outerShdw blurRad="50800" dist="25400" dir="5400000" rotWithShape="0">
              <a:srgbClr val="000000">
                <a:alpha val="35000"/>
              </a:srgbClr>
            </a:outerShdw>
          </a:effectLst>
        </p:spPr>
        <p:style>
          <a:lnRef idx="1">
            <a:schemeClr val="accent4"/>
          </a:lnRef>
          <a:fillRef idx="2">
            <a:schemeClr val="accent4"/>
          </a:fillRef>
          <a:effectRef idx="1">
            <a:schemeClr val="accent4"/>
          </a:effectRef>
          <a:fontRef idx="minor"/>
        </p:style>
        <p:txBody>
          <a:bodyPr lIns="90000" tIns="45000" rIns="90000" bIns="45000" anchor="ctr"/>
          <a:lstStyle/>
          <a:p>
            <a:pPr marL="571680" indent="-216000">
              <a:lnSpc>
                <a:spcPct val="150000"/>
              </a:lnSpc>
              <a:buClr>
                <a:srgbClr val="000000"/>
              </a:buClr>
              <a:buFont typeface="Georgia"/>
              <a:buAutoNum type="romanUcPeriod"/>
            </a:pPr>
            <a:r>
              <a:rPr lang="tr-TR" sz="2400" b="1" strike="noStrike" spc="-1" dirty="0" err="1" smtClean="0">
                <a:solidFill>
                  <a:srgbClr val="000000"/>
                </a:solidFill>
                <a:uFill>
                  <a:solidFill>
                    <a:srgbClr val="FFFFFF"/>
                  </a:solidFill>
                </a:uFill>
                <a:latin typeface="Albertus"/>
              </a:rPr>
              <a:t>Filgrastim</a:t>
            </a:r>
            <a:r>
              <a:rPr lang="tr-TR" sz="2400" b="1" strike="noStrike" spc="-1" dirty="0" smtClean="0">
                <a:solidFill>
                  <a:srgbClr val="000000"/>
                </a:solidFill>
                <a:uFill>
                  <a:solidFill>
                    <a:srgbClr val="FFFFFF"/>
                  </a:solidFill>
                </a:uFill>
                <a:latin typeface="Albertus"/>
              </a:rPr>
              <a:t> (</a:t>
            </a:r>
            <a:r>
              <a:rPr lang="tr-TR" sz="2400" b="1" strike="noStrike" spc="-1" dirty="0" err="1" smtClean="0">
                <a:solidFill>
                  <a:srgbClr val="000000"/>
                </a:solidFill>
                <a:uFill>
                  <a:solidFill>
                    <a:srgbClr val="FFFFFF"/>
                  </a:solidFill>
                </a:uFill>
                <a:latin typeface="Albertus"/>
              </a:rPr>
              <a:t>Neupogen</a:t>
            </a:r>
            <a:r>
              <a:rPr lang="tr-TR" sz="2400" b="1" strike="noStrike" spc="-1" dirty="0" smtClean="0">
                <a:solidFill>
                  <a:srgbClr val="000000"/>
                </a:solidFill>
                <a:uFill>
                  <a:solidFill>
                    <a:srgbClr val="FFFFFF"/>
                  </a:solidFill>
                </a:uFill>
                <a:latin typeface="Albertus"/>
              </a:rPr>
              <a:t>);</a:t>
            </a:r>
            <a:endParaRPr lang="tr-TR" sz="1600" b="1" strike="noStrike" spc="-1" dirty="0" smtClean="0">
              <a:solidFill>
                <a:srgbClr val="000000"/>
              </a:solidFill>
              <a:uFill>
                <a:solidFill>
                  <a:srgbClr val="FFFFFF"/>
                </a:solidFill>
              </a:uFill>
              <a:latin typeface="Arial"/>
            </a:endParaRPr>
          </a:p>
          <a:p>
            <a:pPr indent="-216000">
              <a:lnSpc>
                <a:spcPct val="150000"/>
              </a:lnSpc>
              <a:buClr>
                <a:srgbClr val="000000"/>
              </a:buClr>
              <a:buFont typeface="Albertus"/>
              <a:buChar char="◊"/>
            </a:pPr>
            <a:r>
              <a:rPr lang="tr-TR" sz="2400" b="0" strike="noStrike" spc="-1" dirty="0" smtClean="0">
                <a:solidFill>
                  <a:srgbClr val="000000"/>
                </a:solidFill>
                <a:uFill>
                  <a:solidFill>
                    <a:srgbClr val="FFFFFF"/>
                  </a:solidFill>
                </a:uFill>
                <a:latin typeface="Albertus"/>
              </a:rPr>
              <a:t> </a:t>
            </a:r>
            <a:r>
              <a:rPr lang="tr-TR" sz="1600" b="0" strike="noStrike" spc="-1" dirty="0" smtClean="0">
                <a:solidFill>
                  <a:srgbClr val="000000"/>
                </a:solidFill>
                <a:uFill>
                  <a:solidFill>
                    <a:srgbClr val="FFFFFF"/>
                  </a:solidFill>
                </a:uFill>
                <a:latin typeface="Albertus"/>
              </a:rPr>
              <a:t>İnsan </a:t>
            </a:r>
            <a:r>
              <a:rPr lang="tr-TR" sz="1600" b="0" strike="noStrike" spc="-1" dirty="0" err="1" smtClean="0">
                <a:solidFill>
                  <a:srgbClr val="000000"/>
                </a:solidFill>
                <a:uFill>
                  <a:solidFill>
                    <a:srgbClr val="FFFFFF"/>
                  </a:solidFill>
                </a:uFill>
                <a:latin typeface="Albertus"/>
              </a:rPr>
              <a:t>granülosit</a:t>
            </a:r>
            <a:r>
              <a:rPr lang="tr-TR" sz="1600" b="0" strike="noStrike" spc="-1" dirty="0" smtClean="0">
                <a:solidFill>
                  <a:srgbClr val="000000"/>
                </a:solidFill>
                <a:uFill>
                  <a:solidFill>
                    <a:srgbClr val="FFFFFF"/>
                  </a:solidFill>
                </a:uFill>
                <a:latin typeface="Albertus"/>
              </a:rPr>
              <a:t> koloni </a:t>
            </a:r>
            <a:r>
              <a:rPr lang="tr-TR" sz="1600" b="0" strike="noStrike" spc="-1" dirty="0" err="1" smtClean="0">
                <a:solidFill>
                  <a:srgbClr val="000000"/>
                </a:solidFill>
                <a:uFill>
                  <a:solidFill>
                    <a:srgbClr val="FFFFFF"/>
                  </a:solidFill>
                </a:uFill>
                <a:latin typeface="Albertus"/>
              </a:rPr>
              <a:t>stimüle</a:t>
            </a:r>
            <a:r>
              <a:rPr lang="tr-TR" sz="1600" b="0" strike="noStrike" spc="-1" dirty="0" smtClean="0">
                <a:solidFill>
                  <a:srgbClr val="000000"/>
                </a:solidFill>
                <a:uFill>
                  <a:solidFill>
                    <a:srgbClr val="FFFFFF"/>
                  </a:solidFill>
                </a:uFill>
                <a:latin typeface="Albertus"/>
              </a:rPr>
              <a:t> edici faktörüdür ve </a:t>
            </a:r>
            <a:r>
              <a:rPr lang="tr-TR" sz="1600" b="0" strike="noStrike" spc="-1" dirty="0" err="1" smtClean="0">
                <a:solidFill>
                  <a:srgbClr val="000000"/>
                </a:solidFill>
                <a:uFill>
                  <a:solidFill>
                    <a:srgbClr val="FFFFFF"/>
                  </a:solidFill>
                </a:uFill>
                <a:latin typeface="Albertus"/>
              </a:rPr>
              <a:t>rekombinant</a:t>
            </a:r>
            <a:r>
              <a:rPr lang="tr-TR" sz="1600" b="0" strike="noStrike" spc="-1" dirty="0" smtClean="0">
                <a:solidFill>
                  <a:srgbClr val="000000"/>
                </a:solidFill>
                <a:uFill>
                  <a:solidFill>
                    <a:srgbClr val="FFFFFF"/>
                  </a:solidFill>
                </a:uFill>
                <a:latin typeface="Albertus"/>
              </a:rPr>
              <a:t> DNA teknolojisi ile </a:t>
            </a:r>
            <a:r>
              <a:rPr lang="tr-TR" sz="1600" b="0" strike="noStrike" spc="-1" dirty="0" err="1" smtClean="0">
                <a:solidFill>
                  <a:srgbClr val="000000"/>
                </a:solidFill>
                <a:uFill>
                  <a:solidFill>
                    <a:srgbClr val="FFFFFF"/>
                  </a:solidFill>
                </a:uFill>
                <a:latin typeface="Albertus"/>
              </a:rPr>
              <a:t>Escherichia</a:t>
            </a:r>
            <a:r>
              <a:rPr lang="tr-TR" sz="1600" b="0" strike="noStrike" spc="-1" dirty="0" smtClean="0">
                <a:solidFill>
                  <a:srgbClr val="000000"/>
                </a:solidFill>
                <a:uFill>
                  <a:solidFill>
                    <a:srgbClr val="FFFFFF"/>
                  </a:solidFill>
                </a:uFill>
                <a:latin typeface="Albertus"/>
              </a:rPr>
              <a:t> </a:t>
            </a:r>
            <a:r>
              <a:rPr lang="tr-TR" sz="1600" b="0" strike="noStrike" spc="-1" dirty="0" err="1" smtClean="0">
                <a:solidFill>
                  <a:srgbClr val="000000"/>
                </a:solidFill>
                <a:uFill>
                  <a:solidFill>
                    <a:srgbClr val="FFFFFF"/>
                  </a:solidFill>
                </a:uFill>
                <a:latin typeface="Albertus"/>
              </a:rPr>
              <a:t>coli’den</a:t>
            </a:r>
            <a:r>
              <a:rPr lang="tr-TR" sz="1600" b="0" strike="noStrike" spc="-1" dirty="0" smtClean="0">
                <a:solidFill>
                  <a:srgbClr val="000000"/>
                </a:solidFill>
                <a:uFill>
                  <a:solidFill>
                    <a:srgbClr val="FFFFFF"/>
                  </a:solidFill>
                </a:uFill>
                <a:latin typeface="Albertus"/>
              </a:rPr>
              <a:t> üretilmiştir.</a:t>
            </a:r>
            <a:endParaRPr lang="tr-TR" sz="2000" b="0" strike="noStrike" spc="-1" dirty="0" smtClean="0">
              <a:solidFill>
                <a:srgbClr val="000000"/>
              </a:solidFill>
              <a:uFill>
                <a:solidFill>
                  <a:srgbClr val="FFFFFF"/>
                </a:solidFill>
              </a:uFill>
              <a:latin typeface="Arial"/>
            </a:endParaRPr>
          </a:p>
          <a:p>
            <a:pPr indent="-216000">
              <a:lnSpc>
                <a:spcPct val="150000"/>
              </a:lnSpc>
              <a:buClr>
                <a:srgbClr val="000000"/>
              </a:buClr>
              <a:buFont typeface="Albertus"/>
              <a:buChar char="◊"/>
            </a:pPr>
            <a:r>
              <a:rPr lang="tr-TR" sz="1600" b="0" strike="noStrike" spc="-1" dirty="0" smtClean="0">
                <a:solidFill>
                  <a:srgbClr val="000000"/>
                </a:solidFill>
                <a:uFill>
                  <a:solidFill>
                    <a:srgbClr val="FFFFFF"/>
                  </a:solidFill>
                </a:uFill>
                <a:latin typeface="Albertus"/>
              </a:rPr>
              <a:t> </a:t>
            </a:r>
            <a:r>
              <a:rPr lang="tr-TR" sz="1600" b="0" strike="noStrike" spc="-1" dirty="0">
                <a:solidFill>
                  <a:srgbClr val="000000"/>
                </a:solidFill>
                <a:uFill>
                  <a:solidFill>
                    <a:srgbClr val="FFFFFF"/>
                  </a:solidFill>
                </a:uFill>
                <a:latin typeface="Albertus"/>
              </a:rPr>
              <a:t>Kemik iliğinde </a:t>
            </a:r>
            <a:r>
              <a:rPr lang="tr-TR" sz="1600" b="0" strike="noStrike" spc="-1" dirty="0" err="1">
                <a:solidFill>
                  <a:srgbClr val="000000"/>
                </a:solidFill>
                <a:uFill>
                  <a:solidFill>
                    <a:srgbClr val="FFFFFF"/>
                  </a:solidFill>
                </a:uFill>
                <a:latin typeface="Albertus"/>
              </a:rPr>
              <a:t>nötrofil</a:t>
            </a:r>
            <a:r>
              <a:rPr lang="tr-TR" sz="1600" b="0" strike="noStrike" spc="-1" dirty="0">
                <a:solidFill>
                  <a:srgbClr val="000000"/>
                </a:solidFill>
                <a:uFill>
                  <a:solidFill>
                    <a:srgbClr val="FFFFFF"/>
                  </a:solidFill>
                </a:uFill>
                <a:latin typeface="Albertus"/>
              </a:rPr>
              <a:t> üretimini artırır</a:t>
            </a:r>
            <a:r>
              <a:rPr lang="tr-TR" sz="1600" b="0" strike="noStrike" spc="-1" dirty="0" smtClean="0">
                <a:solidFill>
                  <a:srgbClr val="000000"/>
                </a:solidFill>
                <a:uFill>
                  <a:solidFill>
                    <a:srgbClr val="FFFFFF"/>
                  </a:solidFill>
                </a:uFill>
                <a:latin typeface="Albertus"/>
              </a:rPr>
              <a:t>.</a:t>
            </a:r>
            <a:endParaRPr lang="tr-TR" sz="2000" spc="-1" dirty="0">
              <a:solidFill>
                <a:srgbClr val="000000"/>
              </a:solidFill>
              <a:uFill>
                <a:solidFill>
                  <a:srgbClr val="FFFFFF"/>
                </a:solidFill>
              </a:uFill>
              <a:latin typeface="Arial"/>
            </a:endParaRPr>
          </a:p>
          <a:p>
            <a:pPr indent="-216000">
              <a:lnSpc>
                <a:spcPct val="150000"/>
              </a:lnSpc>
              <a:buClr>
                <a:srgbClr val="000000"/>
              </a:buClr>
              <a:buFont typeface="Albertus"/>
              <a:buChar char="◊"/>
            </a:pPr>
            <a:r>
              <a:rPr lang="tr-TR" sz="1600" b="0" strike="noStrike" spc="-1" dirty="0" err="1" smtClean="0">
                <a:solidFill>
                  <a:srgbClr val="000000"/>
                </a:solidFill>
                <a:uFill>
                  <a:solidFill>
                    <a:srgbClr val="FFFFFF"/>
                  </a:solidFill>
                </a:uFill>
                <a:latin typeface="Albertus"/>
              </a:rPr>
              <a:t>Stabilitesini</a:t>
            </a:r>
            <a:r>
              <a:rPr lang="tr-TR" sz="1600" b="0" strike="noStrike" spc="-1" dirty="0" smtClean="0">
                <a:solidFill>
                  <a:srgbClr val="000000"/>
                </a:solidFill>
                <a:uFill>
                  <a:solidFill>
                    <a:srgbClr val="FFFFFF"/>
                  </a:solidFill>
                </a:uFill>
                <a:latin typeface="Albertus"/>
              </a:rPr>
              <a:t> </a:t>
            </a:r>
            <a:r>
              <a:rPr lang="tr-TR" sz="1600" b="0" strike="noStrike" spc="-1" dirty="0">
                <a:solidFill>
                  <a:srgbClr val="000000"/>
                </a:solidFill>
                <a:uFill>
                  <a:solidFill>
                    <a:srgbClr val="FFFFFF"/>
                  </a:solidFill>
                </a:uFill>
                <a:latin typeface="Albertus"/>
              </a:rPr>
              <a:t>koruması için buzdolabında (2-4 </a:t>
            </a:r>
            <a:r>
              <a:rPr lang="tr-TR" sz="1600" b="0" strike="noStrike" spc="-1" baseline="30000" dirty="0">
                <a:solidFill>
                  <a:srgbClr val="000000"/>
                </a:solidFill>
                <a:uFill>
                  <a:solidFill>
                    <a:srgbClr val="FFFFFF"/>
                  </a:solidFill>
                </a:uFill>
                <a:latin typeface="Albertus"/>
              </a:rPr>
              <a:t>0</a:t>
            </a:r>
            <a:r>
              <a:rPr lang="tr-TR" sz="1600" b="0" strike="noStrike" spc="-1" dirty="0">
                <a:solidFill>
                  <a:srgbClr val="000000"/>
                </a:solidFill>
                <a:uFill>
                  <a:solidFill>
                    <a:srgbClr val="FFFFFF"/>
                  </a:solidFill>
                </a:uFill>
                <a:latin typeface="Albertus"/>
              </a:rPr>
              <a:t>C) saklanmalıdır</a:t>
            </a:r>
            <a:r>
              <a:rPr lang="tr-TR" sz="1600" b="0" strike="noStrike" spc="-1" dirty="0" smtClean="0">
                <a:solidFill>
                  <a:srgbClr val="000000"/>
                </a:solidFill>
                <a:uFill>
                  <a:solidFill>
                    <a:srgbClr val="FFFFFF"/>
                  </a:solidFill>
                </a:uFill>
                <a:latin typeface="Albertus"/>
              </a:rPr>
              <a:t>.</a:t>
            </a:r>
            <a:endParaRPr lang="tr-TR" sz="2000" b="0" strike="noStrike" spc="-1" dirty="0">
              <a:solidFill>
                <a:srgbClr val="000000"/>
              </a:solidFill>
              <a:uFill>
                <a:solidFill>
                  <a:srgbClr val="FFFFFF"/>
                </a:solidFill>
              </a:uFill>
              <a:latin typeface="Arial"/>
            </a:endParaRPr>
          </a:p>
          <a:p>
            <a:pPr indent="-216000">
              <a:lnSpc>
                <a:spcPct val="150000"/>
              </a:lnSpc>
              <a:buClr>
                <a:srgbClr val="000000"/>
              </a:buClr>
              <a:buFont typeface="Albertus"/>
              <a:buChar char="◊"/>
            </a:pPr>
            <a:r>
              <a:rPr lang="tr-TR" sz="1600" b="0" strike="noStrike" spc="-1" dirty="0" smtClean="0">
                <a:solidFill>
                  <a:srgbClr val="000000"/>
                </a:solidFill>
                <a:uFill>
                  <a:solidFill>
                    <a:srgbClr val="FFFFFF"/>
                  </a:solidFill>
                </a:uFill>
                <a:latin typeface="Albertus"/>
              </a:rPr>
              <a:t> </a:t>
            </a:r>
            <a:r>
              <a:rPr lang="tr-TR" sz="1600" b="0" strike="noStrike" spc="-1" dirty="0" err="1" smtClean="0">
                <a:solidFill>
                  <a:srgbClr val="000000"/>
                </a:solidFill>
                <a:uFill>
                  <a:solidFill>
                    <a:srgbClr val="FFFFFF"/>
                  </a:solidFill>
                </a:uFill>
                <a:latin typeface="Albertus"/>
              </a:rPr>
              <a:t>Granülosit</a:t>
            </a:r>
            <a:r>
              <a:rPr lang="tr-TR" sz="1600" b="0" strike="noStrike" spc="-1" dirty="0" smtClean="0">
                <a:solidFill>
                  <a:srgbClr val="000000"/>
                </a:solidFill>
                <a:uFill>
                  <a:solidFill>
                    <a:srgbClr val="FFFFFF"/>
                  </a:solidFill>
                </a:uFill>
                <a:latin typeface="Albertus"/>
              </a:rPr>
              <a:t> </a:t>
            </a:r>
            <a:r>
              <a:rPr lang="tr-TR" sz="1600" b="0" strike="noStrike" spc="-1" dirty="0" err="1" smtClean="0">
                <a:solidFill>
                  <a:srgbClr val="000000"/>
                </a:solidFill>
                <a:uFill>
                  <a:solidFill>
                    <a:srgbClr val="FFFFFF"/>
                  </a:solidFill>
                </a:uFill>
                <a:latin typeface="Albertus"/>
              </a:rPr>
              <a:t>aferezi</a:t>
            </a:r>
            <a:r>
              <a:rPr lang="tr-TR" sz="1600" b="0" strike="noStrike" spc="-1" dirty="0" smtClean="0">
                <a:solidFill>
                  <a:srgbClr val="000000"/>
                </a:solidFill>
                <a:uFill>
                  <a:solidFill>
                    <a:srgbClr val="FFFFFF"/>
                  </a:solidFill>
                </a:uFill>
                <a:latin typeface="Albertus"/>
              </a:rPr>
              <a:t> uygulamalarında, işlemden 18 saat önce, </a:t>
            </a:r>
            <a:r>
              <a:rPr lang="tr-TR" sz="1600" b="0" strike="noStrike" spc="-1" dirty="0" err="1" smtClean="0">
                <a:solidFill>
                  <a:srgbClr val="000000"/>
                </a:solidFill>
                <a:uFill>
                  <a:solidFill>
                    <a:srgbClr val="FFFFFF"/>
                  </a:solidFill>
                </a:uFill>
                <a:latin typeface="Albertus"/>
              </a:rPr>
              <a:t>donöre</a:t>
            </a:r>
            <a:r>
              <a:rPr lang="tr-TR" sz="1600" b="0" strike="noStrike" spc="-1" dirty="0" smtClean="0">
                <a:solidFill>
                  <a:srgbClr val="000000"/>
                </a:solidFill>
                <a:uFill>
                  <a:solidFill>
                    <a:srgbClr val="FFFFFF"/>
                  </a:solidFill>
                </a:uFill>
                <a:latin typeface="Albertus"/>
              </a:rPr>
              <a:t> 5-10µg/Kg ve </a:t>
            </a:r>
            <a:r>
              <a:rPr lang="tr-TR" sz="1600" b="0" strike="noStrike" spc="-1" dirty="0" err="1" smtClean="0">
                <a:solidFill>
                  <a:srgbClr val="000000"/>
                </a:solidFill>
                <a:uFill>
                  <a:solidFill>
                    <a:srgbClr val="FFFFFF"/>
                  </a:solidFill>
                </a:uFill>
                <a:latin typeface="Albertus"/>
              </a:rPr>
              <a:t>subkutan</a:t>
            </a:r>
            <a:r>
              <a:rPr lang="tr-TR" sz="1600" b="0" strike="noStrike" spc="-1" dirty="0" smtClean="0">
                <a:solidFill>
                  <a:srgbClr val="000000"/>
                </a:solidFill>
                <a:uFill>
                  <a:solidFill>
                    <a:srgbClr val="FFFFFF"/>
                  </a:solidFill>
                </a:uFill>
                <a:latin typeface="Albertus"/>
              </a:rPr>
              <a:t> olarak uygulanmaktadır.</a:t>
            </a:r>
            <a:endParaRPr lang="tr-TR" sz="2000" b="0" strike="noStrike" spc="-1" dirty="0">
              <a:solidFill>
                <a:srgbClr val="000000"/>
              </a:solidFill>
              <a:uFill>
                <a:solidFill>
                  <a:srgbClr val="FFFFFF"/>
                </a:solidFill>
              </a:uFill>
              <a:latin typeface="Arial"/>
            </a:endParaRPr>
          </a:p>
        </p:txBody>
      </p:sp>
    </p:spTree>
  </p:cSld>
  <p:clrMapOvr>
    <a:masterClrMapping/>
  </p:clrMapOvr>
  <p:transition spd="med">
    <p:wheel spokes="1"/>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TextShape 1"/>
          <p:cNvSpPr txBox="1"/>
          <p:nvPr/>
        </p:nvSpPr>
        <p:spPr>
          <a:xfrm>
            <a:off x="4361760" y="1026360"/>
            <a:ext cx="456840" cy="441000"/>
          </a:xfrm>
          <a:prstGeom prst="rect">
            <a:avLst/>
          </a:prstGeom>
          <a:noFill/>
          <a:ln>
            <a:noFill/>
          </a:ln>
        </p:spPr>
        <p:txBody>
          <a:bodyPr lIns="45720" tIns="45000" rIns="45720" bIns="45000" anchor="ctr"/>
          <a:lstStyle/>
          <a:p>
            <a:endParaRPr lang="tr-TR" sz="2400" b="0" strike="noStrike" spc="-1">
              <a:solidFill>
                <a:srgbClr val="000000"/>
              </a:solidFill>
              <a:uFill>
                <a:solidFill>
                  <a:srgbClr val="FFFFFF"/>
                </a:solidFill>
              </a:uFill>
              <a:latin typeface="Times New Roman"/>
            </a:endParaRPr>
          </a:p>
        </p:txBody>
      </p:sp>
      <p:sp>
        <p:nvSpPr>
          <p:cNvPr id="304" name="TextShape 2"/>
          <p:cNvSpPr txBox="1"/>
          <p:nvPr/>
        </p:nvSpPr>
        <p:spPr>
          <a:xfrm>
            <a:off x="117567" y="156755"/>
            <a:ext cx="8856616" cy="6531428"/>
          </a:xfrm>
          <a:prstGeom prst="rect">
            <a:avLst/>
          </a:prstGeom>
          <a:solidFill>
            <a:srgbClr val="EBCCC8"/>
          </a:solidFill>
          <a:ln w="9360">
            <a:solidFill>
              <a:srgbClr val="D16349"/>
            </a:solidFill>
            <a:round/>
          </a:ln>
        </p:spPr>
        <p:txBody>
          <a:bodyPr lIns="90000" tIns="45000" rIns="90000" bIns="45000"/>
          <a:lstStyle/>
          <a:p>
            <a:pPr marL="514440" indent="-514080" algn="ctr">
              <a:lnSpc>
                <a:spcPct val="120000"/>
              </a:lnSpc>
              <a:buClr>
                <a:srgbClr val="D16349"/>
              </a:buClr>
              <a:buFont typeface="Georgia"/>
              <a:buAutoNum type="romanUcPeriod" startAt="2"/>
            </a:pPr>
            <a:r>
              <a:rPr lang="tr-TR" sz="2400" b="0" strike="noStrike" spc="-1" dirty="0" err="1">
                <a:solidFill>
                  <a:srgbClr val="000000"/>
                </a:solidFill>
                <a:uFill>
                  <a:solidFill>
                    <a:srgbClr val="FFFFFF"/>
                  </a:solidFill>
                </a:uFill>
                <a:latin typeface="Albertus"/>
              </a:rPr>
              <a:t>Lenograstim</a:t>
            </a:r>
            <a:r>
              <a:rPr lang="tr-TR" sz="2400" b="0" strike="noStrike" spc="-1" dirty="0">
                <a:solidFill>
                  <a:srgbClr val="000000"/>
                </a:solidFill>
                <a:uFill>
                  <a:solidFill>
                    <a:srgbClr val="FFFFFF"/>
                  </a:solidFill>
                </a:uFill>
                <a:latin typeface="Albertus"/>
              </a:rPr>
              <a:t> (</a:t>
            </a:r>
            <a:r>
              <a:rPr lang="tr-TR" sz="2400" b="0" strike="noStrike" spc="-1" dirty="0" err="1">
                <a:solidFill>
                  <a:srgbClr val="000000"/>
                </a:solidFill>
                <a:uFill>
                  <a:solidFill>
                    <a:srgbClr val="FFFFFF"/>
                  </a:solidFill>
                </a:uFill>
                <a:latin typeface="Albertus"/>
              </a:rPr>
              <a:t>Granocyte</a:t>
            </a:r>
            <a:r>
              <a:rPr lang="tr-TR" sz="2400" b="0" strike="noStrike" spc="-1" dirty="0">
                <a:solidFill>
                  <a:srgbClr val="000000"/>
                </a:solidFill>
                <a:uFill>
                  <a:solidFill>
                    <a:srgbClr val="FFFFFF"/>
                  </a:solidFill>
                </a:uFill>
                <a:latin typeface="Albertus"/>
              </a:rPr>
              <a:t>);</a:t>
            </a:r>
            <a:endParaRPr lang="tr-TR" sz="2700" b="0" strike="noStrike" spc="-1" dirty="0">
              <a:solidFill>
                <a:srgbClr val="000000"/>
              </a:solidFill>
              <a:uFill>
                <a:solidFill>
                  <a:srgbClr val="FFFFFF"/>
                </a:solidFill>
              </a:uFill>
              <a:latin typeface="Georgia"/>
            </a:endParaRPr>
          </a:p>
          <a:p>
            <a:pPr algn="ctr">
              <a:lnSpc>
                <a:spcPct val="120000"/>
              </a:lnSpc>
            </a:pPr>
            <a:endParaRPr lang="tr-TR" sz="2700" spc="-1" dirty="0">
              <a:solidFill>
                <a:srgbClr val="000000"/>
              </a:solidFill>
              <a:uFill>
                <a:solidFill>
                  <a:srgbClr val="FFFFFF"/>
                </a:solidFill>
              </a:uFill>
              <a:latin typeface="Georgia"/>
            </a:endParaRPr>
          </a:p>
          <a:p>
            <a:pPr algn="ctr">
              <a:lnSpc>
                <a:spcPct val="120000"/>
              </a:lnSpc>
            </a:pPr>
            <a:endParaRPr lang="tr-TR" sz="2700" b="0" strike="noStrike" spc="-1" dirty="0" smtClean="0">
              <a:solidFill>
                <a:srgbClr val="000000"/>
              </a:solidFill>
              <a:uFill>
                <a:solidFill>
                  <a:srgbClr val="FFFFFF"/>
                </a:solidFill>
              </a:uFill>
              <a:latin typeface="Georgia"/>
            </a:endParaRPr>
          </a:p>
          <a:p>
            <a:pPr algn="ctr">
              <a:lnSpc>
                <a:spcPct val="120000"/>
              </a:lnSpc>
            </a:pPr>
            <a:endParaRPr lang="tr-TR" sz="2700" b="0" strike="noStrike" spc="-1" dirty="0">
              <a:solidFill>
                <a:srgbClr val="000000"/>
              </a:solidFill>
              <a:uFill>
                <a:solidFill>
                  <a:srgbClr val="FFFFFF"/>
                </a:solidFill>
              </a:uFill>
              <a:latin typeface="Georgia"/>
            </a:endParaRPr>
          </a:p>
          <a:p>
            <a:pPr>
              <a:lnSpc>
                <a:spcPct val="120000"/>
              </a:lnSpc>
              <a:buClr>
                <a:srgbClr val="D16349"/>
              </a:buClr>
              <a:buFont typeface="Wingdings" charset="2"/>
              <a:buChar char=""/>
            </a:pPr>
            <a:r>
              <a:rPr lang="tr-TR" sz="2400" b="0" strike="noStrike" spc="-1" dirty="0">
                <a:solidFill>
                  <a:srgbClr val="000000"/>
                </a:solidFill>
                <a:uFill>
                  <a:solidFill>
                    <a:srgbClr val="FFFFFF"/>
                  </a:solidFill>
                </a:uFill>
                <a:latin typeface="Albertus"/>
              </a:rPr>
              <a:t> Memeli hücre kültüründe üretilmiş olup  </a:t>
            </a:r>
            <a:r>
              <a:rPr lang="tr-TR" sz="2400" b="0" strike="noStrike" spc="-1" dirty="0" err="1">
                <a:solidFill>
                  <a:srgbClr val="000000"/>
                </a:solidFill>
                <a:uFill>
                  <a:solidFill>
                    <a:srgbClr val="FFFFFF"/>
                  </a:solidFill>
                </a:uFill>
                <a:latin typeface="Albertus"/>
              </a:rPr>
              <a:t>glikozillenmiş</a:t>
            </a:r>
            <a:r>
              <a:rPr lang="tr-TR" sz="2400" b="0" strike="noStrike" spc="-1" dirty="0">
                <a:solidFill>
                  <a:srgbClr val="000000"/>
                </a:solidFill>
                <a:uFill>
                  <a:solidFill>
                    <a:srgbClr val="FFFFFF"/>
                  </a:solidFill>
                </a:uFill>
                <a:latin typeface="Albertus"/>
              </a:rPr>
              <a:t> G-</a:t>
            </a:r>
            <a:r>
              <a:rPr lang="tr-TR" sz="2400" b="0" strike="noStrike" spc="-1" dirty="0" err="1">
                <a:solidFill>
                  <a:srgbClr val="000000"/>
                </a:solidFill>
                <a:uFill>
                  <a:solidFill>
                    <a:srgbClr val="FFFFFF"/>
                  </a:solidFill>
                </a:uFill>
                <a:latin typeface="Albertus"/>
              </a:rPr>
              <a:t>CSF’dir</a:t>
            </a:r>
            <a:r>
              <a:rPr lang="tr-TR" sz="2400" b="0" strike="noStrike" spc="-1" dirty="0">
                <a:solidFill>
                  <a:srgbClr val="000000"/>
                </a:solidFill>
                <a:uFill>
                  <a:solidFill>
                    <a:srgbClr val="FFFFFF"/>
                  </a:solidFill>
                </a:uFill>
                <a:latin typeface="Albertus"/>
              </a:rPr>
              <a:t>.</a:t>
            </a:r>
            <a:endParaRPr lang="tr-TR" sz="2700" b="0" strike="noStrike" spc="-1" dirty="0">
              <a:solidFill>
                <a:srgbClr val="000000"/>
              </a:solidFill>
              <a:uFill>
                <a:solidFill>
                  <a:srgbClr val="FFFFFF"/>
                </a:solidFill>
              </a:uFill>
              <a:latin typeface="Georgia"/>
            </a:endParaRPr>
          </a:p>
          <a:p>
            <a:pPr algn="ctr">
              <a:lnSpc>
                <a:spcPct val="120000"/>
              </a:lnSpc>
            </a:pPr>
            <a:endParaRPr lang="tr-TR" sz="2700" b="0" strike="noStrike" spc="-1" dirty="0">
              <a:solidFill>
                <a:srgbClr val="000000"/>
              </a:solidFill>
              <a:uFill>
                <a:solidFill>
                  <a:srgbClr val="FFFFFF"/>
                </a:solidFill>
              </a:uFill>
              <a:latin typeface="Georgia"/>
            </a:endParaRPr>
          </a:p>
          <a:p>
            <a:pPr>
              <a:lnSpc>
                <a:spcPct val="120000"/>
              </a:lnSpc>
              <a:buClr>
                <a:srgbClr val="D16349"/>
              </a:buClr>
              <a:buFont typeface="Wingdings" charset="2"/>
              <a:buChar char=""/>
            </a:pPr>
            <a:r>
              <a:rPr lang="tr-TR" sz="2400" b="0" strike="noStrike" spc="-1" dirty="0">
                <a:solidFill>
                  <a:srgbClr val="000000"/>
                </a:solidFill>
                <a:uFill>
                  <a:solidFill>
                    <a:srgbClr val="FFFFFF"/>
                  </a:solidFill>
                </a:uFill>
                <a:latin typeface="Albertus"/>
              </a:rPr>
              <a:t> </a:t>
            </a:r>
            <a:r>
              <a:rPr lang="tr-TR" sz="2400" b="0" strike="noStrike" spc="-1" dirty="0" err="1">
                <a:solidFill>
                  <a:srgbClr val="000000"/>
                </a:solidFill>
                <a:uFill>
                  <a:solidFill>
                    <a:srgbClr val="FFFFFF"/>
                  </a:solidFill>
                </a:uFill>
                <a:latin typeface="Albertus"/>
              </a:rPr>
              <a:t>Glikolize</a:t>
            </a:r>
            <a:r>
              <a:rPr lang="tr-TR" sz="2400" b="0" strike="noStrike" spc="-1" dirty="0">
                <a:solidFill>
                  <a:srgbClr val="000000"/>
                </a:solidFill>
                <a:uFill>
                  <a:solidFill>
                    <a:srgbClr val="FFFFFF"/>
                  </a:solidFill>
                </a:uFill>
                <a:latin typeface="Albertus"/>
              </a:rPr>
              <a:t> olması </a:t>
            </a:r>
            <a:r>
              <a:rPr lang="tr-TR" sz="2400" b="0" strike="noStrike" spc="-1" dirty="0" err="1">
                <a:solidFill>
                  <a:srgbClr val="000000"/>
                </a:solidFill>
                <a:uFill>
                  <a:solidFill>
                    <a:srgbClr val="FFFFFF"/>
                  </a:solidFill>
                </a:uFill>
                <a:latin typeface="Albertus"/>
              </a:rPr>
              <a:t>lenograstim’in</a:t>
            </a:r>
            <a:r>
              <a:rPr lang="tr-TR" sz="2400" b="0" strike="noStrike" spc="-1" dirty="0">
                <a:solidFill>
                  <a:srgbClr val="000000"/>
                </a:solidFill>
                <a:uFill>
                  <a:solidFill>
                    <a:srgbClr val="FFFFFF"/>
                  </a:solidFill>
                </a:uFill>
                <a:latin typeface="Albertus"/>
              </a:rPr>
              <a:t> </a:t>
            </a:r>
            <a:r>
              <a:rPr lang="tr-TR" sz="2400" b="0" strike="noStrike" spc="-1" dirty="0" err="1">
                <a:solidFill>
                  <a:srgbClr val="000000"/>
                </a:solidFill>
                <a:uFill>
                  <a:solidFill>
                    <a:srgbClr val="FFFFFF"/>
                  </a:solidFill>
                </a:uFill>
                <a:latin typeface="Albertus"/>
              </a:rPr>
              <a:t>pH</a:t>
            </a:r>
            <a:r>
              <a:rPr lang="tr-TR" sz="2400" b="0" strike="noStrike" spc="-1" dirty="0">
                <a:solidFill>
                  <a:srgbClr val="000000"/>
                </a:solidFill>
                <a:uFill>
                  <a:solidFill>
                    <a:srgbClr val="FFFFFF"/>
                  </a:solidFill>
                </a:uFill>
                <a:latin typeface="Albertus"/>
              </a:rPr>
              <a:t>, ısı değişiklikleri ve </a:t>
            </a:r>
            <a:r>
              <a:rPr lang="tr-TR" sz="2400" b="0" strike="noStrike" spc="-1" dirty="0" err="1">
                <a:solidFill>
                  <a:srgbClr val="000000"/>
                </a:solidFill>
                <a:uFill>
                  <a:solidFill>
                    <a:srgbClr val="FFFFFF"/>
                  </a:solidFill>
                </a:uFill>
                <a:latin typeface="Albertus"/>
              </a:rPr>
              <a:t>proteolize</a:t>
            </a:r>
            <a:r>
              <a:rPr lang="tr-TR" sz="2400" b="0" strike="noStrike" spc="-1" dirty="0">
                <a:solidFill>
                  <a:srgbClr val="000000"/>
                </a:solidFill>
                <a:uFill>
                  <a:solidFill>
                    <a:srgbClr val="FFFFFF"/>
                  </a:solidFill>
                </a:uFill>
                <a:latin typeface="Albertus"/>
              </a:rPr>
              <a:t> karşı </a:t>
            </a:r>
            <a:r>
              <a:rPr lang="tr-TR" sz="2400" b="0" strike="noStrike" spc="-1" dirty="0" err="1">
                <a:solidFill>
                  <a:srgbClr val="000000"/>
                </a:solidFill>
                <a:uFill>
                  <a:solidFill>
                    <a:srgbClr val="FFFFFF"/>
                  </a:solidFill>
                </a:uFill>
                <a:latin typeface="Albertus"/>
              </a:rPr>
              <a:t>stabilitesini</a:t>
            </a:r>
            <a:r>
              <a:rPr lang="tr-TR" sz="2400" b="0" strike="noStrike" spc="-1" dirty="0">
                <a:solidFill>
                  <a:srgbClr val="000000"/>
                </a:solidFill>
                <a:uFill>
                  <a:solidFill>
                    <a:srgbClr val="FFFFFF"/>
                  </a:solidFill>
                </a:uFill>
                <a:latin typeface="Albertus"/>
              </a:rPr>
              <a:t> sağladığından </a:t>
            </a:r>
            <a:r>
              <a:rPr lang="tr-TR" sz="2400" b="0" strike="noStrike" spc="-1" dirty="0">
                <a:solidFill>
                  <a:srgbClr val="FF0000"/>
                </a:solidFill>
                <a:uFill>
                  <a:solidFill>
                    <a:srgbClr val="FFFFFF"/>
                  </a:solidFill>
                </a:uFill>
                <a:latin typeface="Albertus"/>
              </a:rPr>
              <a:t>oda sıcaklığında saklanabilir</a:t>
            </a:r>
            <a:r>
              <a:rPr lang="tr-TR" sz="2400" b="0" strike="noStrike" spc="-1" dirty="0">
                <a:solidFill>
                  <a:srgbClr val="000000"/>
                </a:solidFill>
                <a:uFill>
                  <a:solidFill>
                    <a:srgbClr val="FFFFFF"/>
                  </a:solidFill>
                </a:uFill>
                <a:latin typeface="Albertus"/>
              </a:rPr>
              <a:t>.</a:t>
            </a:r>
            <a:endParaRPr lang="tr-TR" sz="2700" b="0" strike="noStrike" spc="-1" dirty="0">
              <a:solidFill>
                <a:srgbClr val="000000"/>
              </a:solidFill>
              <a:uFill>
                <a:solidFill>
                  <a:srgbClr val="FFFFFF"/>
                </a:solidFill>
              </a:uFill>
              <a:latin typeface="Georgia"/>
            </a:endParaRPr>
          </a:p>
          <a:p>
            <a:pPr algn="ctr">
              <a:lnSpc>
                <a:spcPct val="120000"/>
              </a:lnSpc>
            </a:pPr>
            <a:endParaRPr lang="tr-TR" sz="2700" b="0" strike="noStrike" spc="-1" dirty="0">
              <a:solidFill>
                <a:srgbClr val="000000"/>
              </a:solidFill>
              <a:uFill>
                <a:solidFill>
                  <a:srgbClr val="FFFFFF"/>
                </a:solidFill>
              </a:uFill>
              <a:latin typeface="Georgia"/>
            </a:endParaRPr>
          </a:p>
          <a:p>
            <a:pPr>
              <a:lnSpc>
                <a:spcPct val="120000"/>
              </a:lnSpc>
              <a:buClr>
                <a:srgbClr val="D16349"/>
              </a:buClr>
              <a:buFont typeface="Wingdings" charset="2"/>
              <a:buChar char=""/>
            </a:pPr>
            <a:r>
              <a:rPr lang="tr-TR" sz="2400" b="0" strike="noStrike" spc="-1" dirty="0">
                <a:solidFill>
                  <a:srgbClr val="000000"/>
                </a:solidFill>
                <a:uFill>
                  <a:solidFill>
                    <a:srgbClr val="FFFFFF"/>
                  </a:solidFill>
                </a:uFill>
                <a:latin typeface="Albertus"/>
              </a:rPr>
              <a:t> Kök hücre </a:t>
            </a:r>
            <a:r>
              <a:rPr lang="tr-TR" sz="2400" b="0" strike="noStrike" spc="-1" dirty="0" err="1">
                <a:solidFill>
                  <a:srgbClr val="000000"/>
                </a:solidFill>
                <a:uFill>
                  <a:solidFill>
                    <a:srgbClr val="FFFFFF"/>
                  </a:solidFill>
                </a:uFill>
                <a:latin typeface="Albertus"/>
              </a:rPr>
              <a:t>mobilizasyonu</a:t>
            </a:r>
            <a:r>
              <a:rPr lang="tr-TR" sz="2400" b="0" strike="noStrike" spc="-1" dirty="0">
                <a:solidFill>
                  <a:srgbClr val="000000"/>
                </a:solidFill>
                <a:uFill>
                  <a:solidFill>
                    <a:srgbClr val="FFFFFF"/>
                  </a:solidFill>
                </a:uFill>
                <a:latin typeface="Albertus"/>
              </a:rPr>
              <a:t> amacıyla önerilen doz 3,5 µg/Kg’dır. </a:t>
            </a:r>
            <a:endParaRPr lang="tr-TR" sz="2700" b="0" strike="noStrike" spc="-1" dirty="0">
              <a:solidFill>
                <a:srgbClr val="000000"/>
              </a:solidFill>
              <a:uFill>
                <a:solidFill>
                  <a:srgbClr val="FFFFFF"/>
                </a:solidFill>
              </a:uFill>
              <a:latin typeface="Georgia"/>
            </a:endParaRPr>
          </a:p>
        </p:txBody>
      </p:sp>
      <p:pic>
        <p:nvPicPr>
          <p:cNvPr id="305" name="Picture 2"/>
          <p:cNvPicPr/>
          <p:nvPr/>
        </p:nvPicPr>
        <p:blipFill>
          <a:blip r:embed="rId3"/>
          <a:stretch/>
        </p:blipFill>
        <p:spPr>
          <a:xfrm>
            <a:off x="7210698" y="252514"/>
            <a:ext cx="1763486" cy="1746103"/>
          </a:xfrm>
          <a:prstGeom prst="rect">
            <a:avLst/>
          </a:prstGeom>
          <a:ln>
            <a:noFill/>
          </a:ln>
        </p:spPr>
      </p:pic>
    </p:spTree>
  </p:cSld>
  <p:clrMapOvr>
    <a:masterClrMapping/>
  </p:clrMapOvr>
  <p:transition spd="med">
    <p:wheel spokes="1"/>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TextShape 1"/>
          <p:cNvSpPr txBox="1"/>
          <p:nvPr/>
        </p:nvSpPr>
        <p:spPr>
          <a:xfrm>
            <a:off x="179639" y="188639"/>
            <a:ext cx="8833731" cy="1405029"/>
          </a:xfrm>
          <a:prstGeom prst="rect">
            <a:avLst/>
          </a:prstGeom>
          <a:solidFill>
            <a:srgbClr val="C4C4C4"/>
          </a:solidFill>
          <a:ln w="9360">
            <a:noFill/>
          </a:ln>
        </p:spPr>
        <p:txBody>
          <a:bodyPr lIns="90000" tIns="45000" rIns="90000" bIns="45000" anchor="b"/>
          <a:lstStyle/>
          <a:p>
            <a:pPr marL="514440" indent="-514080">
              <a:lnSpc>
                <a:spcPct val="100000"/>
              </a:lnSpc>
              <a:buClr>
                <a:srgbClr val="000000"/>
              </a:buClr>
              <a:buFont typeface="Georgia"/>
              <a:buAutoNum type="alphaUcPeriod" startAt="4"/>
            </a:pPr>
            <a:r>
              <a:rPr lang="tr-TR" sz="3200" b="0" strike="noStrike" spc="-1" dirty="0">
                <a:solidFill>
                  <a:srgbClr val="000000"/>
                </a:solidFill>
                <a:uFill>
                  <a:solidFill>
                    <a:srgbClr val="FFFFFF"/>
                  </a:solidFill>
                </a:uFill>
                <a:latin typeface="Albertus"/>
              </a:rPr>
              <a:t>KÖK HÜCRE MOBİLİZASYONUNDA KULLANILAN İLAÇLAR</a:t>
            </a:r>
            <a:endParaRPr lang="tr-TR" sz="1800" b="0" strike="noStrike" spc="-1" dirty="0">
              <a:solidFill>
                <a:srgbClr val="000000"/>
              </a:solidFill>
              <a:uFill>
                <a:solidFill>
                  <a:srgbClr val="FFFFFF"/>
                </a:solidFill>
              </a:uFill>
              <a:latin typeface="Georgia"/>
            </a:endParaRPr>
          </a:p>
        </p:txBody>
      </p:sp>
      <p:sp>
        <p:nvSpPr>
          <p:cNvPr id="307" name="TextShape 2"/>
          <p:cNvSpPr txBox="1"/>
          <p:nvPr/>
        </p:nvSpPr>
        <p:spPr>
          <a:xfrm>
            <a:off x="4361760" y="1026360"/>
            <a:ext cx="456840" cy="441000"/>
          </a:xfrm>
          <a:prstGeom prst="rect">
            <a:avLst/>
          </a:prstGeom>
          <a:noFill/>
          <a:ln>
            <a:noFill/>
          </a:ln>
        </p:spPr>
        <p:txBody>
          <a:bodyPr lIns="45720" tIns="45000" rIns="45720" bIns="45000" anchor="ctr"/>
          <a:lstStyle/>
          <a:p>
            <a:endParaRPr lang="tr-TR" sz="2400" b="0" strike="noStrike" spc="-1">
              <a:solidFill>
                <a:srgbClr val="000000"/>
              </a:solidFill>
              <a:uFill>
                <a:solidFill>
                  <a:srgbClr val="FFFFFF"/>
                </a:solidFill>
              </a:uFill>
              <a:latin typeface="Times New Roman"/>
            </a:endParaRPr>
          </a:p>
        </p:txBody>
      </p:sp>
      <p:sp>
        <p:nvSpPr>
          <p:cNvPr id="308" name="TextShape 3"/>
          <p:cNvSpPr txBox="1"/>
          <p:nvPr/>
        </p:nvSpPr>
        <p:spPr>
          <a:xfrm>
            <a:off x="274320" y="1981440"/>
            <a:ext cx="8739050" cy="4419360"/>
          </a:xfrm>
          <a:prstGeom prst="rect">
            <a:avLst/>
          </a:prstGeom>
          <a:noFill/>
          <a:ln>
            <a:noFill/>
          </a:ln>
        </p:spPr>
        <p:txBody>
          <a:bodyPr lIns="90000" tIns="45000" rIns="90000" bIns="45000"/>
          <a:lstStyle/>
          <a:p>
            <a:pPr marL="514440" indent="-514080">
              <a:lnSpc>
                <a:spcPct val="100000"/>
              </a:lnSpc>
              <a:buClr>
                <a:srgbClr val="D16349"/>
              </a:buClr>
              <a:buSzPct val="85000"/>
              <a:buFont typeface="Georgia"/>
              <a:buAutoNum type="alphaLcParenR"/>
            </a:pPr>
            <a:r>
              <a:rPr lang="tr-TR" sz="2700" b="0" strike="noStrike" spc="-1" dirty="0" err="1">
                <a:solidFill>
                  <a:srgbClr val="000000"/>
                </a:solidFill>
                <a:uFill>
                  <a:solidFill>
                    <a:srgbClr val="FFFFFF"/>
                  </a:solidFill>
                </a:uFill>
                <a:latin typeface="Albertus"/>
              </a:rPr>
              <a:t>Kemoterapötik</a:t>
            </a:r>
            <a:r>
              <a:rPr lang="tr-TR" sz="2700" b="0" strike="noStrike" spc="-1" dirty="0">
                <a:solidFill>
                  <a:srgbClr val="000000"/>
                </a:solidFill>
                <a:uFill>
                  <a:solidFill>
                    <a:srgbClr val="FFFFFF"/>
                  </a:solidFill>
                </a:uFill>
                <a:latin typeface="Albertus"/>
              </a:rPr>
              <a:t> ilaçlar</a:t>
            </a:r>
            <a:endParaRPr lang="tr-TR" sz="2700" b="0" strike="noStrike" spc="-1" dirty="0">
              <a:solidFill>
                <a:srgbClr val="000000"/>
              </a:solidFill>
              <a:uFill>
                <a:solidFill>
                  <a:srgbClr val="FFFFFF"/>
                </a:solidFill>
              </a:uFill>
              <a:latin typeface="Georgia"/>
            </a:endParaRPr>
          </a:p>
          <a:p>
            <a:pPr>
              <a:lnSpc>
                <a:spcPct val="100000"/>
              </a:lnSpc>
            </a:pPr>
            <a:endParaRPr lang="tr-TR" sz="2700" b="0" strike="noStrike" spc="-1" dirty="0">
              <a:solidFill>
                <a:srgbClr val="000000"/>
              </a:solidFill>
              <a:uFill>
                <a:solidFill>
                  <a:srgbClr val="FFFFFF"/>
                </a:solidFill>
              </a:uFill>
              <a:latin typeface="Georgia"/>
            </a:endParaRPr>
          </a:p>
          <a:p>
            <a:pPr marL="514440" indent="-514080">
              <a:lnSpc>
                <a:spcPct val="100000"/>
              </a:lnSpc>
              <a:buClr>
                <a:srgbClr val="D16349"/>
              </a:buClr>
              <a:buSzPct val="85000"/>
              <a:buFont typeface="Georgia"/>
              <a:buAutoNum type="alphaLcParenR"/>
            </a:pPr>
            <a:r>
              <a:rPr lang="tr-TR" sz="2700" b="0" strike="noStrike" spc="-1" dirty="0" err="1">
                <a:solidFill>
                  <a:srgbClr val="000000"/>
                </a:solidFill>
                <a:uFill>
                  <a:solidFill>
                    <a:srgbClr val="FFFFFF"/>
                  </a:solidFill>
                </a:uFill>
                <a:latin typeface="Albertus"/>
              </a:rPr>
              <a:t>Hematopoetik</a:t>
            </a:r>
            <a:r>
              <a:rPr lang="tr-TR" sz="2700" b="0" strike="noStrike" spc="-1" dirty="0">
                <a:solidFill>
                  <a:srgbClr val="000000"/>
                </a:solidFill>
                <a:uFill>
                  <a:solidFill>
                    <a:srgbClr val="FFFFFF"/>
                  </a:solidFill>
                </a:uFill>
                <a:latin typeface="Albertus"/>
              </a:rPr>
              <a:t> büyüme faktörleri</a:t>
            </a:r>
            <a:endParaRPr lang="tr-TR" sz="2700" b="0" strike="noStrike" spc="-1" dirty="0">
              <a:solidFill>
                <a:srgbClr val="000000"/>
              </a:solidFill>
              <a:uFill>
                <a:solidFill>
                  <a:srgbClr val="FFFFFF"/>
                </a:solidFill>
              </a:uFill>
              <a:latin typeface="Georgia"/>
            </a:endParaRPr>
          </a:p>
          <a:p>
            <a:pPr marL="514440" indent="-514080">
              <a:lnSpc>
                <a:spcPct val="100000"/>
              </a:lnSpc>
            </a:pPr>
            <a:endParaRPr lang="tr-TR" sz="2700" b="0" strike="noStrike" spc="-1" dirty="0">
              <a:solidFill>
                <a:srgbClr val="000000"/>
              </a:solidFill>
              <a:uFill>
                <a:solidFill>
                  <a:srgbClr val="FFFFFF"/>
                </a:solidFill>
              </a:uFill>
              <a:latin typeface="Georgia"/>
            </a:endParaRPr>
          </a:p>
          <a:p>
            <a:pPr marL="1348920" lvl="3" indent="-571320">
              <a:lnSpc>
                <a:spcPct val="100000"/>
              </a:lnSpc>
              <a:buClr>
                <a:srgbClr val="8C7B70"/>
              </a:buClr>
              <a:buSzPct val="70000"/>
              <a:buFont typeface="Georgia"/>
              <a:buAutoNum type="romanLcPeriod"/>
            </a:pPr>
            <a:r>
              <a:rPr lang="tr-TR" sz="2000" b="0" strike="noStrike" spc="-1" dirty="0">
                <a:solidFill>
                  <a:srgbClr val="646B86"/>
                </a:solidFill>
                <a:uFill>
                  <a:solidFill>
                    <a:srgbClr val="FFFFFF"/>
                  </a:solidFill>
                </a:uFill>
                <a:latin typeface="Albertus"/>
              </a:rPr>
              <a:t>G-CSF</a:t>
            </a:r>
            <a:endParaRPr lang="tr-TR" sz="1800" b="0" strike="noStrike" spc="-1" dirty="0">
              <a:solidFill>
                <a:srgbClr val="000000"/>
              </a:solidFill>
              <a:uFill>
                <a:solidFill>
                  <a:srgbClr val="FFFFFF"/>
                </a:solidFill>
              </a:uFill>
              <a:latin typeface="Georgia"/>
            </a:endParaRPr>
          </a:p>
          <a:p>
            <a:pPr marL="1348920" lvl="3" indent="-571320">
              <a:lnSpc>
                <a:spcPct val="100000"/>
              </a:lnSpc>
              <a:buClr>
                <a:srgbClr val="8C7B70"/>
              </a:buClr>
              <a:buSzPct val="70000"/>
              <a:buFont typeface="Georgia"/>
              <a:buAutoNum type="romanLcPeriod"/>
            </a:pPr>
            <a:r>
              <a:rPr lang="tr-TR" sz="2000" b="0" strike="noStrike" spc="-1" dirty="0">
                <a:solidFill>
                  <a:srgbClr val="646B86"/>
                </a:solidFill>
                <a:uFill>
                  <a:solidFill>
                    <a:srgbClr val="FFFFFF"/>
                  </a:solidFill>
                </a:uFill>
                <a:latin typeface="Albertus"/>
              </a:rPr>
              <a:t>GM-CSF</a:t>
            </a:r>
            <a:endParaRPr lang="tr-TR" sz="1800" b="0" strike="noStrike" spc="-1" dirty="0">
              <a:solidFill>
                <a:srgbClr val="000000"/>
              </a:solidFill>
              <a:uFill>
                <a:solidFill>
                  <a:srgbClr val="FFFFFF"/>
                </a:solidFill>
              </a:uFill>
              <a:latin typeface="Georgia"/>
            </a:endParaRPr>
          </a:p>
          <a:p>
            <a:pPr marL="1348920" lvl="3" indent="-571320">
              <a:lnSpc>
                <a:spcPct val="100000"/>
              </a:lnSpc>
              <a:buClr>
                <a:srgbClr val="8C7B70"/>
              </a:buClr>
              <a:buSzPct val="70000"/>
              <a:buFont typeface="Georgia"/>
              <a:buAutoNum type="romanLcPeriod"/>
            </a:pPr>
            <a:r>
              <a:rPr lang="tr-TR" sz="2000" b="0" strike="noStrike" spc="-1" dirty="0">
                <a:solidFill>
                  <a:srgbClr val="646B86"/>
                </a:solidFill>
                <a:uFill>
                  <a:solidFill>
                    <a:srgbClr val="FFFFFF"/>
                  </a:solidFill>
                </a:uFill>
                <a:latin typeface="Albertus"/>
              </a:rPr>
              <a:t>SCF</a:t>
            </a:r>
            <a:endParaRPr lang="tr-TR" sz="1800" b="0" strike="noStrike" spc="-1" dirty="0">
              <a:solidFill>
                <a:srgbClr val="000000"/>
              </a:solidFill>
              <a:uFill>
                <a:solidFill>
                  <a:srgbClr val="FFFFFF"/>
                </a:solidFill>
              </a:uFill>
              <a:latin typeface="Georgia"/>
            </a:endParaRPr>
          </a:p>
          <a:p>
            <a:pPr marL="1348920" lvl="3" indent="-571320">
              <a:lnSpc>
                <a:spcPct val="100000"/>
              </a:lnSpc>
              <a:buClr>
                <a:srgbClr val="8C7B70"/>
              </a:buClr>
              <a:buSzPct val="70000"/>
              <a:buFont typeface="Georgia"/>
              <a:buAutoNum type="romanLcPeriod"/>
            </a:pPr>
            <a:r>
              <a:rPr lang="tr-TR" sz="2000" b="0" strike="noStrike" spc="-1" dirty="0">
                <a:solidFill>
                  <a:srgbClr val="646B86"/>
                </a:solidFill>
                <a:uFill>
                  <a:solidFill>
                    <a:srgbClr val="FFFFFF"/>
                  </a:solidFill>
                </a:uFill>
                <a:latin typeface="Albertus"/>
              </a:rPr>
              <a:t>IL-3</a:t>
            </a:r>
            <a:endParaRPr lang="tr-TR" sz="1800" b="0" strike="noStrike" spc="-1" dirty="0">
              <a:solidFill>
                <a:srgbClr val="000000"/>
              </a:solidFill>
              <a:uFill>
                <a:solidFill>
                  <a:srgbClr val="FFFFFF"/>
                </a:solidFill>
              </a:uFill>
              <a:latin typeface="Georgia"/>
            </a:endParaRPr>
          </a:p>
          <a:p>
            <a:pPr marL="1348920" lvl="3" indent="-571320">
              <a:lnSpc>
                <a:spcPct val="100000"/>
              </a:lnSpc>
              <a:buClr>
                <a:srgbClr val="8C7B70"/>
              </a:buClr>
              <a:buSzPct val="70000"/>
              <a:buFont typeface="Georgia"/>
              <a:buAutoNum type="romanLcPeriod"/>
            </a:pPr>
            <a:r>
              <a:rPr lang="tr-TR" sz="2000" b="0" strike="noStrike" spc="-1" dirty="0" err="1">
                <a:solidFill>
                  <a:srgbClr val="646B86"/>
                </a:solidFill>
                <a:uFill>
                  <a:solidFill>
                    <a:srgbClr val="FFFFFF"/>
                  </a:solidFill>
                </a:uFill>
                <a:latin typeface="Albertus"/>
              </a:rPr>
              <a:t>Eritropoetin</a:t>
            </a:r>
            <a:endParaRPr lang="tr-TR" sz="1800" b="0" strike="noStrike" spc="-1" dirty="0">
              <a:solidFill>
                <a:srgbClr val="000000"/>
              </a:solidFill>
              <a:uFill>
                <a:solidFill>
                  <a:srgbClr val="FFFFFF"/>
                </a:solidFill>
              </a:uFill>
              <a:latin typeface="Georgia"/>
            </a:endParaRPr>
          </a:p>
        </p:txBody>
      </p:sp>
    </p:spTree>
  </p:cSld>
  <p:clrMapOvr>
    <a:masterClrMapping/>
  </p:clrMapOvr>
  <p:transition spd="med">
    <p:wheel spokes="1"/>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TextShape 1"/>
          <p:cNvSpPr txBox="1"/>
          <p:nvPr/>
        </p:nvSpPr>
        <p:spPr>
          <a:xfrm>
            <a:off x="179640" y="188640"/>
            <a:ext cx="8715240" cy="765360"/>
          </a:xfrm>
          <a:prstGeom prst="rect">
            <a:avLst/>
          </a:prstGeom>
          <a:solidFill>
            <a:srgbClr val="E9E1C4"/>
          </a:solidFill>
          <a:ln w="9360">
            <a:solidFill>
              <a:srgbClr val="415B5C"/>
            </a:solidFill>
            <a:round/>
          </a:ln>
        </p:spPr>
        <p:txBody>
          <a:bodyPr lIns="90000" tIns="45000" rIns="90000" bIns="45000" anchor="b"/>
          <a:lstStyle/>
          <a:p>
            <a:pPr algn="ctr">
              <a:lnSpc>
                <a:spcPct val="100000"/>
              </a:lnSpc>
            </a:pPr>
            <a:r>
              <a:rPr lang="tr-TR" sz="3200" b="1" strike="noStrike" spc="-1">
                <a:solidFill>
                  <a:srgbClr val="000000"/>
                </a:solidFill>
                <a:uFill>
                  <a:solidFill>
                    <a:srgbClr val="FFFFFF"/>
                  </a:solidFill>
                </a:uFill>
                <a:latin typeface="Times New Roman"/>
              </a:rPr>
              <a:t>Aferez’de Kullanılan Farmakolojik Ajanlar</a:t>
            </a:r>
            <a:endParaRPr lang="tr-TR" sz="1800" b="0" strike="noStrike" spc="-1">
              <a:solidFill>
                <a:srgbClr val="000000"/>
              </a:solidFill>
              <a:uFill>
                <a:solidFill>
                  <a:srgbClr val="FFFFFF"/>
                </a:solidFill>
              </a:uFill>
              <a:latin typeface="Georgia"/>
            </a:endParaRPr>
          </a:p>
        </p:txBody>
      </p:sp>
      <p:sp>
        <p:nvSpPr>
          <p:cNvPr id="180" name="TextShape 2"/>
          <p:cNvSpPr txBox="1"/>
          <p:nvPr/>
        </p:nvSpPr>
        <p:spPr>
          <a:xfrm>
            <a:off x="4361760" y="1026360"/>
            <a:ext cx="456840" cy="441000"/>
          </a:xfrm>
          <a:prstGeom prst="rect">
            <a:avLst/>
          </a:prstGeom>
          <a:noFill/>
          <a:ln>
            <a:noFill/>
          </a:ln>
        </p:spPr>
        <p:txBody>
          <a:bodyPr lIns="45720" tIns="45000" rIns="45720" bIns="45000" anchor="ctr"/>
          <a:lstStyle/>
          <a:p>
            <a:endParaRPr lang="tr-TR" sz="2400" b="0" strike="noStrike" spc="-1">
              <a:solidFill>
                <a:srgbClr val="000000"/>
              </a:solidFill>
              <a:uFill>
                <a:solidFill>
                  <a:srgbClr val="FFFFFF"/>
                </a:solidFill>
              </a:uFill>
              <a:latin typeface="Times New Roman"/>
            </a:endParaRPr>
          </a:p>
        </p:txBody>
      </p:sp>
      <p:sp>
        <p:nvSpPr>
          <p:cNvPr id="181" name="CustomShape 3"/>
          <p:cNvSpPr/>
          <p:nvPr/>
        </p:nvSpPr>
        <p:spPr>
          <a:xfrm>
            <a:off x="179640" y="1684440"/>
            <a:ext cx="4824360" cy="1960560"/>
          </a:xfrm>
          <a:prstGeom prst="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p:style>
        <p:txBody>
          <a:bodyPr lIns="90000" tIns="45000" rIns="90000" bIns="45000"/>
          <a:lstStyle/>
          <a:p>
            <a:pPr marL="514440" indent="-514080">
              <a:lnSpc>
                <a:spcPct val="150000"/>
              </a:lnSpc>
              <a:buClr>
                <a:srgbClr val="000000"/>
              </a:buClr>
              <a:buFont typeface="Georgia"/>
              <a:buAutoNum type="alphaUcPeriod"/>
            </a:pPr>
            <a:r>
              <a:rPr lang="tr-TR" sz="1700" b="1" strike="noStrike" spc="-1">
                <a:solidFill>
                  <a:srgbClr val="000000"/>
                </a:solidFill>
                <a:uFill>
                  <a:solidFill>
                    <a:srgbClr val="FFFFFF"/>
                  </a:solidFill>
                </a:uFill>
                <a:latin typeface="Times New Roman"/>
              </a:rPr>
              <a:t>Antikoagülanlar</a:t>
            </a:r>
            <a:endParaRPr lang="tr-TR" sz="1800" b="0" strike="noStrike" spc="-1">
              <a:solidFill>
                <a:srgbClr val="000000"/>
              </a:solidFill>
              <a:uFill>
                <a:solidFill>
                  <a:srgbClr val="FFFFFF"/>
                </a:solidFill>
              </a:uFill>
              <a:latin typeface="Arial"/>
            </a:endParaRPr>
          </a:p>
          <a:p>
            <a:pPr marL="971640" lvl="1" indent="-514080">
              <a:lnSpc>
                <a:spcPct val="150000"/>
              </a:lnSpc>
              <a:buClr>
                <a:srgbClr val="000000"/>
              </a:buClr>
              <a:buFont typeface="Georgia"/>
              <a:buAutoNum type="arabicPeriod"/>
            </a:pPr>
            <a:r>
              <a:rPr lang="tr-TR" sz="1700" b="0" strike="noStrike" spc="-1">
                <a:solidFill>
                  <a:srgbClr val="000000"/>
                </a:solidFill>
                <a:uFill>
                  <a:solidFill>
                    <a:srgbClr val="FFFFFF"/>
                  </a:solidFill>
                </a:uFill>
                <a:latin typeface="Times New Roman"/>
              </a:rPr>
              <a:t>Sitrat İçeren Solüsyonlar </a:t>
            </a:r>
            <a:endParaRPr lang="tr-TR" sz="1800" b="0" strike="noStrike" spc="-1">
              <a:solidFill>
                <a:srgbClr val="000000"/>
              </a:solidFill>
              <a:uFill>
                <a:solidFill>
                  <a:srgbClr val="FFFFFF"/>
                </a:solidFill>
              </a:uFill>
              <a:latin typeface="Arial"/>
            </a:endParaRPr>
          </a:p>
          <a:p>
            <a:pPr marL="971640" lvl="1" indent="-514080">
              <a:lnSpc>
                <a:spcPct val="150000"/>
              </a:lnSpc>
              <a:buClr>
                <a:srgbClr val="000000"/>
              </a:buClr>
              <a:buFont typeface="Georgia"/>
              <a:buAutoNum type="arabicPeriod"/>
            </a:pPr>
            <a:r>
              <a:rPr lang="tr-TR" sz="1700" b="0" strike="noStrike" spc="-1">
                <a:solidFill>
                  <a:srgbClr val="000000"/>
                </a:solidFill>
                <a:uFill>
                  <a:solidFill>
                    <a:srgbClr val="FFFFFF"/>
                  </a:solidFill>
                </a:uFill>
                <a:latin typeface="Times New Roman"/>
              </a:rPr>
              <a:t>Heparin</a:t>
            </a:r>
            <a:endParaRPr lang="tr-TR" sz="1800" b="0" strike="noStrike" spc="-1">
              <a:solidFill>
                <a:srgbClr val="000000"/>
              </a:solidFill>
              <a:uFill>
                <a:solidFill>
                  <a:srgbClr val="FFFFFF"/>
                </a:solidFill>
              </a:uFill>
              <a:latin typeface="Arial"/>
            </a:endParaRPr>
          </a:p>
        </p:txBody>
      </p:sp>
      <p:sp>
        <p:nvSpPr>
          <p:cNvPr id="182" name="CustomShape 4"/>
          <p:cNvSpPr/>
          <p:nvPr/>
        </p:nvSpPr>
        <p:spPr>
          <a:xfrm>
            <a:off x="5004000" y="3931920"/>
            <a:ext cx="3960000" cy="2756262"/>
          </a:xfrm>
          <a:prstGeom prst="rect">
            <a:avLst/>
          </a:prstGeom>
          <a:solidFill>
            <a:schemeClr val="accent5">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p:style>
        <p:txBody>
          <a:bodyPr lIns="90000" tIns="45000" rIns="90000" bIns="45000"/>
          <a:lstStyle/>
          <a:p>
            <a:pPr marL="514440" indent="-514080">
              <a:lnSpc>
                <a:spcPct val="150000"/>
              </a:lnSpc>
              <a:buClr>
                <a:srgbClr val="000000"/>
              </a:buClr>
              <a:buFont typeface="Georgia"/>
              <a:buAutoNum type="alphaUcPeriod" startAt="4"/>
            </a:pPr>
            <a:r>
              <a:rPr lang="tr-TR" sz="1800" b="1" strike="noStrike" spc="-1" dirty="0" err="1">
                <a:solidFill>
                  <a:srgbClr val="000000"/>
                </a:solidFill>
                <a:uFill>
                  <a:solidFill>
                    <a:srgbClr val="FFFFFF"/>
                  </a:solidFill>
                </a:uFill>
                <a:latin typeface="Times New Roman"/>
              </a:rPr>
              <a:t>Replasman</a:t>
            </a:r>
            <a:r>
              <a:rPr lang="tr-TR" sz="1800" b="1" strike="noStrike" spc="-1" dirty="0">
                <a:solidFill>
                  <a:srgbClr val="000000"/>
                </a:solidFill>
                <a:uFill>
                  <a:solidFill>
                    <a:srgbClr val="FFFFFF"/>
                  </a:solidFill>
                </a:uFill>
                <a:latin typeface="Times New Roman"/>
              </a:rPr>
              <a:t> Solüsyonları</a:t>
            </a:r>
            <a:endParaRPr lang="tr-TR" sz="1800" b="0" strike="noStrike" spc="-1" dirty="0">
              <a:solidFill>
                <a:srgbClr val="000000"/>
              </a:solidFill>
              <a:uFill>
                <a:solidFill>
                  <a:srgbClr val="FFFFFF"/>
                </a:solidFill>
              </a:uFill>
              <a:latin typeface="Arial"/>
            </a:endParaRPr>
          </a:p>
          <a:p>
            <a:pPr marL="971640" lvl="1" indent="-514080">
              <a:lnSpc>
                <a:spcPct val="150000"/>
              </a:lnSpc>
              <a:buClr>
                <a:srgbClr val="000000"/>
              </a:buClr>
              <a:buFont typeface="Georgia"/>
              <a:buAutoNum type="arabicPeriod"/>
            </a:pPr>
            <a:r>
              <a:rPr lang="tr-TR" sz="1800" b="0" strike="noStrike" spc="-1" dirty="0">
                <a:solidFill>
                  <a:srgbClr val="000000"/>
                </a:solidFill>
                <a:uFill>
                  <a:solidFill>
                    <a:srgbClr val="FFFFFF"/>
                  </a:solidFill>
                </a:uFill>
                <a:latin typeface="Times New Roman"/>
              </a:rPr>
              <a:t>Taze Donmuş Plazma (TDP)</a:t>
            </a:r>
            <a:endParaRPr lang="tr-TR" sz="1800" b="0" strike="noStrike" spc="-1" dirty="0">
              <a:solidFill>
                <a:srgbClr val="000000"/>
              </a:solidFill>
              <a:uFill>
                <a:solidFill>
                  <a:srgbClr val="FFFFFF"/>
                </a:solidFill>
              </a:uFill>
              <a:latin typeface="Arial"/>
            </a:endParaRPr>
          </a:p>
          <a:p>
            <a:pPr marL="971640" lvl="1" indent="-514080">
              <a:lnSpc>
                <a:spcPct val="150000"/>
              </a:lnSpc>
              <a:buClr>
                <a:srgbClr val="000000"/>
              </a:buClr>
              <a:buFont typeface="Georgia"/>
              <a:buAutoNum type="arabicPeriod"/>
            </a:pPr>
            <a:r>
              <a:rPr lang="tr-TR" sz="1800" b="0" strike="noStrike" spc="-1" dirty="0">
                <a:solidFill>
                  <a:srgbClr val="000000"/>
                </a:solidFill>
                <a:uFill>
                  <a:solidFill>
                    <a:srgbClr val="FFFFFF"/>
                  </a:solidFill>
                </a:uFill>
                <a:latin typeface="Times New Roman"/>
              </a:rPr>
              <a:t>Eritrosit Süspansiyonu (ES)</a:t>
            </a:r>
            <a:endParaRPr lang="tr-TR" sz="1800" b="0" strike="noStrike" spc="-1" dirty="0">
              <a:solidFill>
                <a:srgbClr val="000000"/>
              </a:solidFill>
              <a:uFill>
                <a:solidFill>
                  <a:srgbClr val="FFFFFF"/>
                </a:solidFill>
              </a:uFill>
              <a:latin typeface="Arial"/>
            </a:endParaRPr>
          </a:p>
          <a:p>
            <a:pPr marL="971640" lvl="1" indent="-514080">
              <a:lnSpc>
                <a:spcPct val="150000"/>
              </a:lnSpc>
              <a:buClr>
                <a:srgbClr val="000000"/>
              </a:buClr>
              <a:buFont typeface="Georgia"/>
              <a:buAutoNum type="arabicPeriod"/>
            </a:pPr>
            <a:r>
              <a:rPr lang="tr-TR" sz="1800" b="0" strike="noStrike" spc="-1" dirty="0">
                <a:solidFill>
                  <a:srgbClr val="000000"/>
                </a:solidFill>
                <a:uFill>
                  <a:solidFill>
                    <a:srgbClr val="FFFFFF"/>
                  </a:solidFill>
                </a:uFill>
                <a:latin typeface="Times New Roman"/>
              </a:rPr>
              <a:t>İnsan kaynaklı Albümin</a:t>
            </a:r>
            <a:endParaRPr lang="tr-TR" sz="1800" b="0" strike="noStrike" spc="-1" dirty="0">
              <a:solidFill>
                <a:srgbClr val="000000"/>
              </a:solidFill>
              <a:uFill>
                <a:solidFill>
                  <a:srgbClr val="FFFFFF"/>
                </a:solidFill>
              </a:uFill>
              <a:latin typeface="Arial"/>
            </a:endParaRPr>
          </a:p>
          <a:p>
            <a:pPr marL="971640" lvl="1" indent="-514080">
              <a:lnSpc>
                <a:spcPct val="150000"/>
              </a:lnSpc>
              <a:buClr>
                <a:srgbClr val="000000"/>
              </a:buClr>
              <a:buFont typeface="Georgia"/>
              <a:buAutoNum type="arabicPeriod"/>
            </a:pPr>
            <a:r>
              <a:rPr lang="tr-TR" sz="1800" b="0" strike="noStrike" spc="-1" dirty="0" err="1">
                <a:solidFill>
                  <a:srgbClr val="000000"/>
                </a:solidFill>
                <a:uFill>
                  <a:solidFill>
                    <a:srgbClr val="FFFFFF"/>
                  </a:solidFill>
                </a:uFill>
                <a:latin typeface="Times New Roman"/>
              </a:rPr>
              <a:t>Hidroksietil</a:t>
            </a:r>
            <a:r>
              <a:rPr lang="tr-TR" sz="1800" b="0" strike="noStrike" spc="-1" dirty="0">
                <a:solidFill>
                  <a:srgbClr val="000000"/>
                </a:solidFill>
                <a:uFill>
                  <a:solidFill>
                    <a:srgbClr val="FFFFFF"/>
                  </a:solidFill>
                </a:uFill>
                <a:latin typeface="Times New Roman"/>
              </a:rPr>
              <a:t> </a:t>
            </a:r>
            <a:r>
              <a:rPr lang="tr-TR" sz="1800" b="0" strike="noStrike" spc="-1" dirty="0" err="1">
                <a:solidFill>
                  <a:srgbClr val="000000"/>
                </a:solidFill>
                <a:uFill>
                  <a:solidFill>
                    <a:srgbClr val="FFFFFF"/>
                  </a:solidFill>
                </a:uFill>
                <a:latin typeface="Times New Roman"/>
              </a:rPr>
              <a:t>Starch</a:t>
            </a:r>
            <a:r>
              <a:rPr lang="tr-TR" sz="1800" b="0" strike="noStrike" spc="-1" dirty="0">
                <a:solidFill>
                  <a:srgbClr val="000000"/>
                </a:solidFill>
                <a:uFill>
                  <a:solidFill>
                    <a:srgbClr val="FFFFFF"/>
                  </a:solidFill>
                </a:uFill>
                <a:latin typeface="Times New Roman"/>
              </a:rPr>
              <a:t> (Nişasta)</a:t>
            </a:r>
            <a:endParaRPr lang="tr-TR" sz="1800" b="0" strike="noStrike" spc="-1" dirty="0">
              <a:solidFill>
                <a:srgbClr val="000000"/>
              </a:solidFill>
              <a:uFill>
                <a:solidFill>
                  <a:srgbClr val="FFFFFF"/>
                </a:solidFill>
              </a:uFill>
              <a:latin typeface="Arial"/>
            </a:endParaRPr>
          </a:p>
          <a:p>
            <a:pPr marL="971640" indent="-514080">
              <a:lnSpc>
                <a:spcPct val="150000"/>
              </a:lnSpc>
            </a:pPr>
            <a:endParaRPr lang="tr-TR" sz="1800" b="0" strike="noStrike" spc="-1" dirty="0">
              <a:solidFill>
                <a:srgbClr val="000000"/>
              </a:solidFill>
              <a:uFill>
                <a:solidFill>
                  <a:srgbClr val="FFFFFF"/>
                </a:solidFill>
              </a:uFill>
              <a:latin typeface="Arial"/>
            </a:endParaRPr>
          </a:p>
        </p:txBody>
      </p:sp>
      <p:sp>
        <p:nvSpPr>
          <p:cNvPr id="183" name="CustomShape 5"/>
          <p:cNvSpPr/>
          <p:nvPr/>
        </p:nvSpPr>
        <p:spPr>
          <a:xfrm>
            <a:off x="5004000" y="1412640"/>
            <a:ext cx="4000320" cy="2519280"/>
          </a:xfrm>
          <a:prstGeom prst="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p:style>
        <p:txBody>
          <a:bodyPr lIns="90000" tIns="45000" rIns="90000" bIns="45000"/>
          <a:lstStyle/>
          <a:p>
            <a:pPr marL="514440" indent="-514080">
              <a:lnSpc>
                <a:spcPct val="150000"/>
              </a:lnSpc>
              <a:buClr>
                <a:srgbClr val="000000"/>
              </a:buClr>
              <a:buFont typeface="Georgia"/>
              <a:buAutoNum type="alphaUcPeriod" startAt="3"/>
            </a:pPr>
            <a:r>
              <a:rPr lang="tr-TR" sz="1800" b="1" strike="noStrike" spc="-1" dirty="0" err="1">
                <a:solidFill>
                  <a:srgbClr val="000000"/>
                </a:solidFill>
                <a:uFill>
                  <a:solidFill>
                    <a:srgbClr val="FFFFFF"/>
                  </a:solidFill>
                </a:uFill>
                <a:latin typeface="Times New Roman"/>
              </a:rPr>
              <a:t>Mobilizasyon</a:t>
            </a:r>
            <a:r>
              <a:rPr lang="tr-TR" sz="1800" b="1" strike="noStrike" spc="-1" dirty="0">
                <a:solidFill>
                  <a:srgbClr val="000000"/>
                </a:solidFill>
                <a:uFill>
                  <a:solidFill>
                    <a:srgbClr val="FFFFFF"/>
                  </a:solidFill>
                </a:uFill>
                <a:latin typeface="Times New Roman"/>
              </a:rPr>
              <a:t> Ajanları</a:t>
            </a:r>
            <a:endParaRPr lang="tr-TR" sz="1800" b="0" strike="noStrike" spc="-1" dirty="0">
              <a:solidFill>
                <a:srgbClr val="000000"/>
              </a:solidFill>
              <a:uFill>
                <a:solidFill>
                  <a:srgbClr val="FFFFFF"/>
                </a:solidFill>
              </a:uFill>
              <a:latin typeface="Arial"/>
            </a:endParaRPr>
          </a:p>
          <a:p>
            <a:pPr marL="971640" lvl="1" indent="-514080">
              <a:lnSpc>
                <a:spcPct val="150000"/>
              </a:lnSpc>
              <a:buClr>
                <a:srgbClr val="000000"/>
              </a:buClr>
              <a:buFont typeface="Georgia"/>
              <a:buAutoNum type="arabicPeriod"/>
            </a:pPr>
            <a:r>
              <a:rPr lang="tr-TR" sz="1800" b="0" strike="noStrike" spc="-1" dirty="0" err="1">
                <a:solidFill>
                  <a:srgbClr val="000000"/>
                </a:solidFill>
                <a:uFill>
                  <a:solidFill>
                    <a:srgbClr val="FFFFFF"/>
                  </a:solidFill>
                </a:uFill>
                <a:latin typeface="Times New Roman"/>
              </a:rPr>
              <a:t>Kemoterapötik</a:t>
            </a:r>
            <a:r>
              <a:rPr lang="tr-TR" sz="1800" b="0" strike="noStrike" spc="-1" dirty="0">
                <a:solidFill>
                  <a:srgbClr val="000000"/>
                </a:solidFill>
                <a:uFill>
                  <a:solidFill>
                    <a:srgbClr val="FFFFFF"/>
                  </a:solidFill>
                </a:uFill>
                <a:latin typeface="Times New Roman"/>
              </a:rPr>
              <a:t> Ajanlar</a:t>
            </a:r>
            <a:endParaRPr lang="tr-TR" sz="1800" b="0" strike="noStrike" spc="-1" dirty="0">
              <a:solidFill>
                <a:srgbClr val="000000"/>
              </a:solidFill>
              <a:uFill>
                <a:solidFill>
                  <a:srgbClr val="FFFFFF"/>
                </a:solidFill>
              </a:uFill>
              <a:latin typeface="Arial"/>
            </a:endParaRPr>
          </a:p>
          <a:p>
            <a:pPr marL="971640" lvl="1" indent="-514080">
              <a:lnSpc>
                <a:spcPct val="150000"/>
              </a:lnSpc>
              <a:buClr>
                <a:srgbClr val="000000"/>
              </a:buClr>
              <a:buFont typeface="Georgia"/>
              <a:buAutoNum type="arabicPeriod"/>
            </a:pPr>
            <a:r>
              <a:rPr lang="tr-TR" sz="1800" b="0" strike="noStrike" spc="-1" dirty="0">
                <a:solidFill>
                  <a:srgbClr val="000000"/>
                </a:solidFill>
                <a:uFill>
                  <a:solidFill>
                    <a:srgbClr val="FFFFFF"/>
                  </a:solidFill>
                </a:uFill>
                <a:latin typeface="Times New Roman"/>
              </a:rPr>
              <a:t>Büyüme Faktörleri</a:t>
            </a:r>
            <a:endParaRPr lang="tr-TR" sz="1800" b="0" strike="noStrike" spc="-1" dirty="0">
              <a:solidFill>
                <a:srgbClr val="000000"/>
              </a:solidFill>
              <a:uFill>
                <a:solidFill>
                  <a:srgbClr val="FFFFFF"/>
                </a:solidFill>
              </a:uFill>
              <a:latin typeface="Arial"/>
            </a:endParaRPr>
          </a:p>
          <a:p>
            <a:pPr marL="1428840" lvl="2" indent="-514080">
              <a:lnSpc>
                <a:spcPct val="150000"/>
              </a:lnSpc>
              <a:buClr>
                <a:srgbClr val="000000"/>
              </a:buClr>
              <a:buFont typeface="Georgia"/>
              <a:buAutoNum type="romanUcPeriod"/>
            </a:pPr>
            <a:r>
              <a:rPr lang="tr-TR" sz="1800" b="0" strike="noStrike" spc="-1" dirty="0" err="1">
                <a:solidFill>
                  <a:srgbClr val="000000"/>
                </a:solidFill>
                <a:uFill>
                  <a:solidFill>
                    <a:srgbClr val="FFFFFF"/>
                  </a:solidFill>
                </a:uFill>
                <a:latin typeface="Times New Roman"/>
              </a:rPr>
              <a:t>Lenograstim</a:t>
            </a:r>
            <a:endParaRPr lang="tr-TR" sz="1800" b="0" strike="noStrike" spc="-1" dirty="0">
              <a:solidFill>
                <a:srgbClr val="000000"/>
              </a:solidFill>
              <a:uFill>
                <a:solidFill>
                  <a:srgbClr val="FFFFFF"/>
                </a:solidFill>
              </a:uFill>
              <a:latin typeface="Arial"/>
            </a:endParaRPr>
          </a:p>
          <a:p>
            <a:pPr marL="1428840" lvl="2" indent="-514080">
              <a:lnSpc>
                <a:spcPct val="150000"/>
              </a:lnSpc>
              <a:buClr>
                <a:srgbClr val="000000"/>
              </a:buClr>
              <a:buFont typeface="Georgia"/>
              <a:buAutoNum type="romanUcPeriod"/>
            </a:pPr>
            <a:r>
              <a:rPr lang="tr-TR" sz="1800" b="0" strike="noStrike" spc="-1" dirty="0" err="1">
                <a:solidFill>
                  <a:srgbClr val="000000"/>
                </a:solidFill>
                <a:uFill>
                  <a:solidFill>
                    <a:srgbClr val="FFFFFF"/>
                  </a:solidFill>
                </a:uFill>
                <a:latin typeface="Times New Roman"/>
              </a:rPr>
              <a:t>Filgrastim</a:t>
            </a:r>
            <a:endParaRPr lang="tr-TR" sz="1800" b="0" strike="noStrike" spc="-1" dirty="0">
              <a:solidFill>
                <a:srgbClr val="000000"/>
              </a:solidFill>
              <a:uFill>
                <a:solidFill>
                  <a:srgbClr val="FFFFFF"/>
                </a:solidFill>
              </a:uFill>
              <a:latin typeface="Arial"/>
            </a:endParaRPr>
          </a:p>
          <a:p>
            <a:pPr marL="1428840" lvl="2" indent="-514080">
              <a:lnSpc>
                <a:spcPct val="150000"/>
              </a:lnSpc>
              <a:buClr>
                <a:srgbClr val="000000"/>
              </a:buClr>
              <a:buFont typeface="Georgia"/>
              <a:buAutoNum type="romanUcPeriod"/>
            </a:pPr>
            <a:r>
              <a:rPr lang="tr-TR" sz="1800" b="0" strike="noStrike" spc="-1" dirty="0">
                <a:solidFill>
                  <a:srgbClr val="000000"/>
                </a:solidFill>
                <a:uFill>
                  <a:solidFill>
                    <a:srgbClr val="FFFFFF"/>
                  </a:solidFill>
                </a:uFill>
                <a:latin typeface="Times New Roman"/>
              </a:rPr>
              <a:t>Diğer</a:t>
            </a:r>
            <a:endParaRPr lang="tr-TR" sz="1800" b="0" strike="noStrike" spc="-1" dirty="0">
              <a:solidFill>
                <a:srgbClr val="000000"/>
              </a:solidFill>
              <a:uFill>
                <a:solidFill>
                  <a:srgbClr val="FFFFFF"/>
                </a:solidFill>
              </a:uFill>
              <a:latin typeface="Arial"/>
            </a:endParaRPr>
          </a:p>
        </p:txBody>
      </p:sp>
      <p:sp>
        <p:nvSpPr>
          <p:cNvPr id="184" name="CustomShape 6"/>
          <p:cNvSpPr/>
          <p:nvPr/>
        </p:nvSpPr>
        <p:spPr>
          <a:xfrm>
            <a:off x="179640" y="3644999"/>
            <a:ext cx="4824360" cy="3043183"/>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p:style>
        <p:txBody>
          <a:bodyPr lIns="90000" tIns="45000" rIns="90000" bIns="45000" anchor="ctr"/>
          <a:lstStyle/>
          <a:p>
            <a:pPr marL="343080" indent="-342720">
              <a:lnSpc>
                <a:spcPct val="150000"/>
              </a:lnSpc>
              <a:buClr>
                <a:srgbClr val="000000"/>
              </a:buClr>
              <a:buFont typeface="Georgia"/>
              <a:buAutoNum type="alphaUcPeriod" startAt="2"/>
            </a:pPr>
            <a:r>
              <a:rPr lang="tr-TR" sz="1800" b="0" strike="noStrike" spc="-1" dirty="0">
                <a:solidFill>
                  <a:srgbClr val="000000"/>
                </a:solidFill>
                <a:uFill>
                  <a:solidFill>
                    <a:srgbClr val="FFFFFF"/>
                  </a:solidFill>
                </a:uFill>
                <a:latin typeface="Times New Roman"/>
              </a:rPr>
              <a:t> </a:t>
            </a:r>
            <a:r>
              <a:rPr lang="tr-TR" sz="1800" b="1" strike="noStrike" spc="-1" dirty="0">
                <a:solidFill>
                  <a:srgbClr val="000000"/>
                </a:solidFill>
                <a:uFill>
                  <a:solidFill>
                    <a:srgbClr val="FFFFFF"/>
                  </a:solidFill>
                </a:uFill>
                <a:latin typeface="Times New Roman"/>
              </a:rPr>
              <a:t>Eritrosit </a:t>
            </a:r>
            <a:r>
              <a:rPr lang="tr-TR" sz="1800" b="1" strike="noStrike" spc="-1" dirty="0" err="1">
                <a:solidFill>
                  <a:srgbClr val="000000"/>
                </a:solidFill>
                <a:uFill>
                  <a:solidFill>
                    <a:srgbClr val="FFFFFF"/>
                  </a:solidFill>
                </a:uFill>
                <a:latin typeface="Times New Roman"/>
              </a:rPr>
              <a:t>Sedimente</a:t>
            </a:r>
            <a:r>
              <a:rPr lang="tr-TR" sz="1800" b="1" strike="noStrike" spc="-1" dirty="0">
                <a:solidFill>
                  <a:srgbClr val="000000"/>
                </a:solidFill>
                <a:uFill>
                  <a:solidFill>
                    <a:srgbClr val="FFFFFF"/>
                  </a:solidFill>
                </a:uFill>
                <a:latin typeface="Times New Roman"/>
              </a:rPr>
              <a:t> Edici Ajanlar</a:t>
            </a:r>
            <a:endParaRPr lang="tr-TR" sz="1800" b="0" strike="noStrike" spc="-1" dirty="0">
              <a:solidFill>
                <a:srgbClr val="000000"/>
              </a:solidFill>
              <a:uFill>
                <a:solidFill>
                  <a:srgbClr val="FFFFFF"/>
                </a:solidFill>
              </a:uFill>
              <a:latin typeface="Arial"/>
            </a:endParaRPr>
          </a:p>
          <a:p>
            <a:pPr marL="800280" lvl="1" indent="-342720">
              <a:lnSpc>
                <a:spcPct val="150000"/>
              </a:lnSpc>
              <a:buClr>
                <a:srgbClr val="000000"/>
              </a:buClr>
              <a:buFont typeface="Georgia"/>
              <a:buAutoNum type="arabicPeriod"/>
            </a:pPr>
            <a:r>
              <a:rPr lang="tr-TR" sz="1800" b="0" strike="noStrike" spc="-1" dirty="0" err="1">
                <a:solidFill>
                  <a:srgbClr val="000000"/>
                </a:solidFill>
                <a:uFill>
                  <a:solidFill>
                    <a:srgbClr val="FFFFFF"/>
                  </a:solidFill>
                </a:uFill>
                <a:latin typeface="Times New Roman"/>
              </a:rPr>
              <a:t>Hidroksietil</a:t>
            </a:r>
            <a:r>
              <a:rPr lang="tr-TR" sz="1800" b="0" strike="noStrike" spc="-1" dirty="0">
                <a:solidFill>
                  <a:srgbClr val="000000"/>
                </a:solidFill>
                <a:uFill>
                  <a:solidFill>
                    <a:srgbClr val="FFFFFF"/>
                  </a:solidFill>
                </a:uFill>
                <a:latin typeface="Times New Roman"/>
              </a:rPr>
              <a:t> Nişasta (HES)</a:t>
            </a:r>
            <a:endParaRPr lang="tr-TR" sz="1800" b="0" strike="noStrike" spc="-1" dirty="0">
              <a:solidFill>
                <a:srgbClr val="000000"/>
              </a:solidFill>
              <a:uFill>
                <a:solidFill>
                  <a:srgbClr val="FFFFFF"/>
                </a:solidFill>
              </a:uFill>
              <a:latin typeface="Arial"/>
            </a:endParaRPr>
          </a:p>
          <a:p>
            <a:pPr marL="914400" lvl="4" indent="-216000">
              <a:lnSpc>
                <a:spcPct val="150000"/>
              </a:lnSpc>
              <a:buClr>
                <a:srgbClr val="000000"/>
              </a:buClr>
              <a:buFont typeface="Georgia"/>
              <a:buAutoNum type="romanUcPeriod"/>
            </a:pPr>
            <a:r>
              <a:rPr lang="tr-TR" sz="1800" b="0" strike="noStrike" spc="-1" dirty="0">
                <a:solidFill>
                  <a:srgbClr val="000000"/>
                </a:solidFill>
                <a:uFill>
                  <a:solidFill>
                    <a:srgbClr val="FFFFFF"/>
                  </a:solidFill>
                </a:uFill>
                <a:latin typeface="Times New Roman"/>
              </a:rPr>
              <a:t> </a:t>
            </a:r>
            <a:r>
              <a:rPr lang="tr-TR" sz="1800" b="0" strike="noStrike" spc="-1" dirty="0" err="1">
                <a:solidFill>
                  <a:srgbClr val="000000"/>
                </a:solidFill>
                <a:uFill>
                  <a:solidFill>
                    <a:srgbClr val="FFFFFF"/>
                  </a:solidFill>
                </a:uFill>
                <a:latin typeface="Times New Roman"/>
              </a:rPr>
              <a:t>Pentastarch</a:t>
            </a:r>
            <a:endParaRPr lang="tr-TR" sz="1800" b="0" strike="noStrike" spc="-1" dirty="0">
              <a:solidFill>
                <a:srgbClr val="000000"/>
              </a:solidFill>
              <a:uFill>
                <a:solidFill>
                  <a:srgbClr val="FFFFFF"/>
                </a:solidFill>
              </a:uFill>
              <a:latin typeface="Arial"/>
            </a:endParaRPr>
          </a:p>
          <a:p>
            <a:pPr marL="914400" lvl="4" indent="-216000">
              <a:lnSpc>
                <a:spcPct val="150000"/>
              </a:lnSpc>
              <a:buClr>
                <a:srgbClr val="000000"/>
              </a:buClr>
              <a:buFont typeface="Georgia"/>
              <a:buAutoNum type="romanUcPeriod"/>
            </a:pPr>
            <a:r>
              <a:rPr lang="tr-TR" sz="1800" b="0" strike="noStrike" spc="-1" dirty="0">
                <a:solidFill>
                  <a:srgbClr val="000000"/>
                </a:solidFill>
                <a:uFill>
                  <a:solidFill>
                    <a:srgbClr val="FFFFFF"/>
                  </a:solidFill>
                </a:uFill>
                <a:latin typeface="Times New Roman"/>
              </a:rPr>
              <a:t> </a:t>
            </a:r>
            <a:r>
              <a:rPr lang="tr-TR" sz="1800" b="0" strike="noStrike" spc="-1" dirty="0" err="1">
                <a:solidFill>
                  <a:srgbClr val="000000"/>
                </a:solidFill>
                <a:uFill>
                  <a:solidFill>
                    <a:srgbClr val="FFFFFF"/>
                  </a:solidFill>
                </a:uFill>
                <a:latin typeface="Times New Roman"/>
              </a:rPr>
              <a:t>Hetastarch</a:t>
            </a:r>
            <a:endParaRPr lang="tr-TR" sz="1800" b="0" strike="noStrike" spc="-1" dirty="0">
              <a:solidFill>
                <a:srgbClr val="000000"/>
              </a:solidFill>
              <a:uFill>
                <a:solidFill>
                  <a:srgbClr val="FFFFFF"/>
                </a:solidFill>
              </a:uFill>
              <a:latin typeface="Arial"/>
            </a:endParaRPr>
          </a:p>
          <a:p>
            <a:pPr marL="800280" lvl="5" indent="-342720">
              <a:lnSpc>
                <a:spcPct val="150000"/>
              </a:lnSpc>
              <a:buClr>
                <a:srgbClr val="000000"/>
              </a:buClr>
              <a:buFont typeface="Georgia"/>
              <a:buAutoNum type="arabicPeriod" startAt="2"/>
            </a:pPr>
            <a:r>
              <a:rPr lang="tr-TR" sz="1800" b="0" strike="noStrike" spc="-1" dirty="0" err="1">
                <a:solidFill>
                  <a:srgbClr val="000000"/>
                </a:solidFill>
                <a:uFill>
                  <a:solidFill>
                    <a:srgbClr val="FFFFFF"/>
                  </a:solidFill>
                </a:uFill>
                <a:latin typeface="Times New Roman"/>
              </a:rPr>
              <a:t>Dekstran</a:t>
            </a:r>
            <a:endParaRPr lang="tr-TR" sz="1800" b="0" strike="noStrike" spc="-1" dirty="0">
              <a:solidFill>
                <a:srgbClr val="000000"/>
              </a:solidFill>
              <a:uFill>
                <a:solidFill>
                  <a:srgbClr val="FFFFFF"/>
                </a:solidFill>
              </a:uFill>
              <a:latin typeface="Arial"/>
            </a:endParaRPr>
          </a:p>
        </p:txBody>
      </p:sp>
    </p:spTree>
  </p:cSld>
  <p:clrMapOvr>
    <a:masterClrMapping/>
  </p:clrMapOvr>
  <p:transition spd="med">
    <p:wheel spokes="1"/>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TextShape 1"/>
          <p:cNvSpPr txBox="1"/>
          <p:nvPr/>
        </p:nvSpPr>
        <p:spPr>
          <a:xfrm>
            <a:off x="5791320" y="6405120"/>
            <a:ext cx="3044520" cy="365400"/>
          </a:xfrm>
          <a:prstGeom prst="rect">
            <a:avLst/>
          </a:prstGeom>
          <a:noFill/>
          <a:ln>
            <a:noFill/>
          </a:ln>
        </p:spPr>
        <p:txBody>
          <a:bodyPr lIns="90000" tIns="45000" rIns="90000" bIns="45000"/>
          <a:lstStyle/>
          <a:p>
            <a:pPr algn="r">
              <a:lnSpc>
                <a:spcPct val="100000"/>
              </a:lnSpc>
            </a:pPr>
            <a:r>
              <a:rPr lang="tr-TR" sz="1400" b="0" strike="noStrike" spc="-1">
                <a:solidFill>
                  <a:srgbClr val="FFFFFF"/>
                </a:solidFill>
                <a:uFill>
                  <a:solidFill>
                    <a:srgbClr val="FFFFFF"/>
                  </a:solidFill>
                </a:uFill>
                <a:latin typeface="Georgia"/>
              </a:rPr>
              <a:t>22.04.2010</a:t>
            </a:r>
            <a:endParaRPr lang="tr-TR" sz="1400" b="0" strike="noStrike" spc="-1">
              <a:solidFill>
                <a:srgbClr val="000000"/>
              </a:solidFill>
              <a:uFill>
                <a:solidFill>
                  <a:srgbClr val="FFFFFF"/>
                </a:solidFill>
              </a:uFill>
              <a:latin typeface="Times New Roman"/>
            </a:endParaRPr>
          </a:p>
        </p:txBody>
      </p:sp>
      <p:sp>
        <p:nvSpPr>
          <p:cNvPr id="310" name="TextShape 2"/>
          <p:cNvSpPr txBox="1"/>
          <p:nvPr/>
        </p:nvSpPr>
        <p:spPr>
          <a:xfrm>
            <a:off x="304920" y="6410880"/>
            <a:ext cx="3580920" cy="365400"/>
          </a:xfrm>
          <a:prstGeom prst="rect">
            <a:avLst/>
          </a:prstGeom>
          <a:noFill/>
          <a:ln>
            <a:noFill/>
          </a:ln>
        </p:spPr>
        <p:txBody>
          <a:bodyPr lIns="90000" tIns="45000" rIns="90000" bIns="45000"/>
          <a:lstStyle/>
          <a:p>
            <a:pPr>
              <a:lnSpc>
                <a:spcPct val="100000"/>
              </a:lnSpc>
            </a:pPr>
            <a:r>
              <a:rPr lang="tr-TR" sz="1200" b="0" strike="noStrike" spc="-1">
                <a:solidFill>
                  <a:srgbClr val="FFFFFF"/>
                </a:solidFill>
                <a:uFill>
                  <a:solidFill>
                    <a:srgbClr val="FFFFFF"/>
                  </a:solidFill>
                </a:uFill>
                <a:latin typeface="Georgia"/>
              </a:rPr>
              <a:t>Ş. Ergül&amp;F. Tekin Turhan</a:t>
            </a:r>
            <a:endParaRPr lang="tr-TR" sz="1400" b="0" strike="noStrike" spc="-1">
              <a:solidFill>
                <a:srgbClr val="000000"/>
              </a:solidFill>
              <a:uFill>
                <a:solidFill>
                  <a:srgbClr val="FFFFFF"/>
                </a:solidFill>
              </a:uFill>
              <a:latin typeface="Times New Roman"/>
            </a:endParaRPr>
          </a:p>
        </p:txBody>
      </p:sp>
      <p:sp>
        <p:nvSpPr>
          <p:cNvPr id="311" name="TextShape 3"/>
          <p:cNvSpPr txBox="1"/>
          <p:nvPr/>
        </p:nvSpPr>
        <p:spPr>
          <a:xfrm>
            <a:off x="4361760" y="1026360"/>
            <a:ext cx="456840" cy="441000"/>
          </a:xfrm>
          <a:prstGeom prst="rect">
            <a:avLst/>
          </a:prstGeom>
          <a:noFill/>
          <a:ln>
            <a:noFill/>
          </a:ln>
        </p:spPr>
        <p:txBody>
          <a:bodyPr lIns="45720" tIns="45000" rIns="45720" bIns="45000" anchor="ctr"/>
          <a:lstStyle/>
          <a:p>
            <a:endParaRPr lang="tr-TR" sz="2400" b="0" strike="noStrike" spc="-1">
              <a:solidFill>
                <a:srgbClr val="000000"/>
              </a:solidFill>
              <a:uFill>
                <a:solidFill>
                  <a:srgbClr val="FFFFFF"/>
                </a:solidFill>
              </a:uFill>
              <a:latin typeface="Times New Roman"/>
            </a:endParaRPr>
          </a:p>
        </p:txBody>
      </p:sp>
      <p:sp>
        <p:nvSpPr>
          <p:cNvPr id="312" name="TextShape 4"/>
          <p:cNvSpPr txBox="1"/>
          <p:nvPr/>
        </p:nvSpPr>
        <p:spPr>
          <a:xfrm>
            <a:off x="0" y="0"/>
            <a:ext cx="9144000" cy="6857639"/>
          </a:xfrm>
          <a:prstGeom prst="rect">
            <a:avLst/>
          </a:prstGeom>
          <a:solidFill>
            <a:srgbClr val="FFF8C2"/>
          </a:solidFill>
          <a:ln>
            <a:noFill/>
          </a:ln>
        </p:spPr>
        <p:txBody>
          <a:bodyPr lIns="90000" tIns="45000" rIns="90000" bIns="45000"/>
          <a:lstStyle/>
          <a:p>
            <a:pPr>
              <a:lnSpc>
                <a:spcPct val="120000"/>
              </a:lnSpc>
              <a:buClr>
                <a:srgbClr val="D16349"/>
              </a:buClr>
              <a:buSzPct val="85000"/>
            </a:pPr>
            <a:endParaRPr lang="tr-TR" sz="2700" b="0" strike="noStrike" spc="-1" dirty="0" smtClean="0">
              <a:solidFill>
                <a:srgbClr val="000000"/>
              </a:solidFill>
              <a:uFill>
                <a:solidFill>
                  <a:srgbClr val="FFFFFF"/>
                </a:solidFill>
              </a:uFill>
              <a:latin typeface="Albertus"/>
            </a:endParaRPr>
          </a:p>
          <a:p>
            <a:pPr>
              <a:lnSpc>
                <a:spcPct val="120000"/>
              </a:lnSpc>
              <a:buClr>
                <a:srgbClr val="D16349"/>
              </a:buClr>
              <a:buSzPct val="85000"/>
              <a:buFont typeface="Wingdings" charset="2"/>
              <a:buChar char=""/>
            </a:pPr>
            <a:r>
              <a:rPr lang="tr-TR" sz="2000" b="0" strike="noStrike" spc="-1" dirty="0" smtClean="0">
                <a:solidFill>
                  <a:srgbClr val="000000"/>
                </a:solidFill>
                <a:uFill>
                  <a:solidFill>
                    <a:srgbClr val="FFFFFF"/>
                  </a:solidFill>
                </a:uFill>
                <a:latin typeface="Albertus"/>
              </a:rPr>
              <a:t>Kök </a:t>
            </a:r>
            <a:r>
              <a:rPr lang="tr-TR" sz="2000" b="0" strike="noStrike" spc="-1" dirty="0">
                <a:solidFill>
                  <a:srgbClr val="000000"/>
                </a:solidFill>
                <a:uFill>
                  <a:solidFill>
                    <a:srgbClr val="FFFFFF"/>
                  </a:solidFill>
                </a:uFill>
                <a:latin typeface="Albertus"/>
              </a:rPr>
              <a:t>hücre </a:t>
            </a:r>
            <a:r>
              <a:rPr lang="tr-TR" sz="2000" b="0" strike="noStrike" spc="-1" dirty="0" err="1">
                <a:solidFill>
                  <a:srgbClr val="000000"/>
                </a:solidFill>
                <a:uFill>
                  <a:solidFill>
                    <a:srgbClr val="FFFFFF"/>
                  </a:solidFill>
                </a:uFill>
                <a:latin typeface="Albertus"/>
              </a:rPr>
              <a:t>aferezi</a:t>
            </a:r>
            <a:r>
              <a:rPr lang="tr-TR" sz="2000" b="0" strike="noStrike" spc="-1" dirty="0">
                <a:solidFill>
                  <a:srgbClr val="000000"/>
                </a:solidFill>
                <a:uFill>
                  <a:solidFill>
                    <a:srgbClr val="FFFFFF"/>
                  </a:solidFill>
                </a:uFill>
                <a:latin typeface="Albertus"/>
              </a:rPr>
              <a:t> uygulamalarında, </a:t>
            </a:r>
            <a:r>
              <a:rPr lang="tr-TR" sz="2000" b="0" strike="noStrike" spc="-1" dirty="0" err="1">
                <a:solidFill>
                  <a:srgbClr val="000000"/>
                </a:solidFill>
                <a:uFill>
                  <a:solidFill>
                    <a:srgbClr val="FFFFFF"/>
                  </a:solidFill>
                </a:uFill>
                <a:latin typeface="Albertus"/>
              </a:rPr>
              <a:t>periferik</a:t>
            </a:r>
            <a:r>
              <a:rPr lang="tr-TR" sz="2000" b="0" strike="noStrike" spc="-1" dirty="0">
                <a:solidFill>
                  <a:srgbClr val="000000"/>
                </a:solidFill>
                <a:uFill>
                  <a:solidFill>
                    <a:srgbClr val="FFFFFF"/>
                  </a:solidFill>
                </a:uFill>
                <a:latin typeface="Albertus"/>
              </a:rPr>
              <a:t> kandan yeterli sayıda kök hücre toplayabilmek için çeşitli ajanlar kullanılarak kök hücrelerin kemik iliğinden </a:t>
            </a:r>
            <a:r>
              <a:rPr lang="tr-TR" sz="2000" b="0" strike="noStrike" spc="-1" dirty="0" err="1">
                <a:solidFill>
                  <a:srgbClr val="000000"/>
                </a:solidFill>
                <a:uFill>
                  <a:solidFill>
                    <a:srgbClr val="FFFFFF"/>
                  </a:solidFill>
                </a:uFill>
                <a:latin typeface="Albertus"/>
              </a:rPr>
              <a:t>periferik</a:t>
            </a:r>
            <a:r>
              <a:rPr lang="tr-TR" sz="2000" b="0" strike="noStrike" spc="-1" dirty="0">
                <a:solidFill>
                  <a:srgbClr val="000000"/>
                </a:solidFill>
                <a:uFill>
                  <a:solidFill>
                    <a:srgbClr val="FFFFFF"/>
                  </a:solidFill>
                </a:uFill>
                <a:latin typeface="Albertus"/>
              </a:rPr>
              <a:t> kana </a:t>
            </a:r>
            <a:r>
              <a:rPr lang="tr-TR" sz="2000" b="0" strike="noStrike" spc="-1" dirty="0" err="1">
                <a:solidFill>
                  <a:srgbClr val="000000"/>
                </a:solidFill>
                <a:uFill>
                  <a:solidFill>
                    <a:srgbClr val="FFFFFF"/>
                  </a:solidFill>
                </a:uFill>
                <a:latin typeface="Albertus"/>
              </a:rPr>
              <a:t>mobilizasyonu</a:t>
            </a:r>
            <a:r>
              <a:rPr lang="tr-TR" sz="2000" b="0" strike="noStrike" spc="-1" dirty="0">
                <a:solidFill>
                  <a:srgbClr val="000000"/>
                </a:solidFill>
                <a:uFill>
                  <a:solidFill>
                    <a:srgbClr val="FFFFFF"/>
                  </a:solidFill>
                </a:uFill>
                <a:latin typeface="Albertus"/>
              </a:rPr>
              <a:t> sağlanmaktadır</a:t>
            </a:r>
            <a:r>
              <a:rPr lang="tr-TR" sz="2000" b="0" strike="noStrike" spc="-1" dirty="0" smtClean="0">
                <a:solidFill>
                  <a:srgbClr val="000000"/>
                </a:solidFill>
                <a:uFill>
                  <a:solidFill>
                    <a:srgbClr val="FFFFFF"/>
                  </a:solidFill>
                </a:uFill>
                <a:latin typeface="Albertus"/>
              </a:rPr>
              <a:t>.</a:t>
            </a:r>
            <a:endParaRPr lang="tr-TR" sz="2700" spc="-1" dirty="0">
              <a:solidFill>
                <a:srgbClr val="000000"/>
              </a:solidFill>
              <a:uFill>
                <a:solidFill>
                  <a:srgbClr val="FFFFFF"/>
                </a:solidFill>
              </a:uFill>
              <a:latin typeface="Georgia"/>
            </a:endParaRPr>
          </a:p>
          <a:p>
            <a:pPr>
              <a:lnSpc>
                <a:spcPct val="120000"/>
              </a:lnSpc>
              <a:buClr>
                <a:srgbClr val="D16349"/>
              </a:buClr>
              <a:buSzPct val="85000"/>
            </a:pPr>
            <a:endParaRPr lang="tr-TR" sz="2700" b="0" strike="noStrike" spc="-1" dirty="0">
              <a:solidFill>
                <a:srgbClr val="000000"/>
              </a:solidFill>
              <a:uFill>
                <a:solidFill>
                  <a:srgbClr val="FFFFFF"/>
                </a:solidFill>
              </a:uFill>
              <a:latin typeface="Georgia"/>
            </a:endParaRPr>
          </a:p>
          <a:p>
            <a:pPr>
              <a:lnSpc>
                <a:spcPct val="120000"/>
              </a:lnSpc>
              <a:buClr>
                <a:srgbClr val="D16349"/>
              </a:buClr>
              <a:buSzPct val="85000"/>
              <a:buFont typeface="Wingdings" charset="2"/>
              <a:buChar char=""/>
            </a:pPr>
            <a:r>
              <a:rPr lang="tr-TR" sz="2000" b="0" strike="noStrike" spc="-1" dirty="0">
                <a:solidFill>
                  <a:srgbClr val="000000"/>
                </a:solidFill>
                <a:uFill>
                  <a:solidFill>
                    <a:srgbClr val="FFFFFF"/>
                  </a:solidFill>
                </a:uFill>
                <a:latin typeface="Albertus"/>
              </a:rPr>
              <a:t> Bu amaçla; </a:t>
            </a:r>
            <a:endParaRPr lang="tr-TR" sz="2700" b="0" strike="noStrike" spc="-1" dirty="0">
              <a:solidFill>
                <a:srgbClr val="000000"/>
              </a:solidFill>
              <a:uFill>
                <a:solidFill>
                  <a:srgbClr val="FFFFFF"/>
                </a:solidFill>
              </a:uFill>
              <a:latin typeface="Georgia"/>
            </a:endParaRPr>
          </a:p>
          <a:p>
            <a:pPr marL="1065600" lvl="2" indent="-571320">
              <a:lnSpc>
                <a:spcPct val="120000"/>
              </a:lnSpc>
              <a:buClr>
                <a:srgbClr val="8CADAE"/>
              </a:buClr>
              <a:buSzPct val="75000"/>
              <a:buFont typeface="Georgia"/>
              <a:buAutoNum type="romanLcPeriod"/>
            </a:pPr>
            <a:r>
              <a:rPr lang="tr-TR" sz="2000" b="0" strike="noStrike" spc="-1" dirty="0">
                <a:solidFill>
                  <a:srgbClr val="000000"/>
                </a:solidFill>
                <a:uFill>
                  <a:solidFill>
                    <a:srgbClr val="FFFFFF"/>
                  </a:solidFill>
                </a:uFill>
                <a:latin typeface="Albertus"/>
              </a:rPr>
              <a:t>Yalnızca kemoterapi, </a:t>
            </a:r>
            <a:endParaRPr lang="tr-TR" sz="2000" b="0" strike="noStrike" spc="-1" dirty="0">
              <a:solidFill>
                <a:srgbClr val="646B86"/>
              </a:solidFill>
              <a:uFill>
                <a:solidFill>
                  <a:srgbClr val="FFFFFF"/>
                </a:solidFill>
              </a:uFill>
              <a:latin typeface="Georgia"/>
            </a:endParaRPr>
          </a:p>
          <a:p>
            <a:pPr marL="1065600" lvl="2" indent="-571320">
              <a:lnSpc>
                <a:spcPct val="120000"/>
              </a:lnSpc>
              <a:buClr>
                <a:srgbClr val="8CADAE"/>
              </a:buClr>
              <a:buSzPct val="75000"/>
              <a:buFont typeface="Georgia"/>
              <a:buAutoNum type="romanLcPeriod"/>
            </a:pPr>
            <a:r>
              <a:rPr lang="tr-TR" sz="2000" b="0" strike="noStrike" spc="-1" dirty="0" err="1">
                <a:solidFill>
                  <a:srgbClr val="000000"/>
                </a:solidFill>
                <a:uFill>
                  <a:solidFill>
                    <a:srgbClr val="FFFFFF"/>
                  </a:solidFill>
                </a:uFill>
                <a:latin typeface="Albertus"/>
              </a:rPr>
              <a:t>Kemoterapi+büyüme</a:t>
            </a:r>
            <a:r>
              <a:rPr lang="tr-TR" sz="2000" b="0" strike="noStrike" spc="-1" dirty="0">
                <a:solidFill>
                  <a:srgbClr val="000000"/>
                </a:solidFill>
                <a:uFill>
                  <a:solidFill>
                    <a:srgbClr val="FFFFFF"/>
                  </a:solidFill>
                </a:uFill>
                <a:latin typeface="Albertus"/>
              </a:rPr>
              <a:t> faktörü veya </a:t>
            </a:r>
            <a:endParaRPr lang="tr-TR" sz="2000" b="0" strike="noStrike" spc="-1" dirty="0">
              <a:solidFill>
                <a:srgbClr val="646B86"/>
              </a:solidFill>
              <a:uFill>
                <a:solidFill>
                  <a:srgbClr val="FFFFFF"/>
                </a:solidFill>
              </a:uFill>
              <a:latin typeface="Georgia"/>
            </a:endParaRPr>
          </a:p>
          <a:p>
            <a:pPr marL="1065600" lvl="2" indent="-571320">
              <a:lnSpc>
                <a:spcPct val="120000"/>
              </a:lnSpc>
              <a:buClr>
                <a:srgbClr val="8CADAE"/>
              </a:buClr>
              <a:buSzPct val="75000"/>
              <a:buFont typeface="Georgia"/>
              <a:buAutoNum type="romanLcPeriod"/>
            </a:pPr>
            <a:r>
              <a:rPr lang="tr-TR" sz="2000" b="0" strike="noStrike" spc="-1" dirty="0">
                <a:solidFill>
                  <a:srgbClr val="000000"/>
                </a:solidFill>
                <a:uFill>
                  <a:solidFill>
                    <a:srgbClr val="FFFFFF"/>
                  </a:solidFill>
                </a:uFill>
                <a:latin typeface="Albertus"/>
              </a:rPr>
              <a:t>Yalnızca büyüme faktörü kullanılabilir.</a:t>
            </a:r>
            <a:endParaRPr lang="tr-TR" sz="2000" b="0" strike="noStrike" spc="-1" dirty="0">
              <a:solidFill>
                <a:srgbClr val="646B86"/>
              </a:solidFill>
              <a:uFill>
                <a:solidFill>
                  <a:srgbClr val="FFFFFF"/>
                </a:solidFill>
              </a:uFill>
              <a:latin typeface="Georgia"/>
            </a:endParaRPr>
          </a:p>
          <a:p>
            <a:endParaRPr lang="tr-TR" sz="2700" b="0" strike="noStrike" spc="-1" dirty="0">
              <a:solidFill>
                <a:srgbClr val="000000"/>
              </a:solidFill>
              <a:uFill>
                <a:solidFill>
                  <a:srgbClr val="FFFFFF"/>
                </a:solidFill>
              </a:uFill>
              <a:latin typeface="Georgia"/>
            </a:endParaRPr>
          </a:p>
          <a:p>
            <a:pPr>
              <a:lnSpc>
                <a:spcPct val="120000"/>
              </a:lnSpc>
              <a:buClr>
                <a:srgbClr val="D16349"/>
              </a:buClr>
              <a:buSzPct val="85000"/>
              <a:buFont typeface="Wingdings" charset="2"/>
              <a:buChar char=""/>
            </a:pPr>
            <a:r>
              <a:rPr lang="tr-TR" sz="2000" b="0" strike="noStrike" spc="-1" dirty="0" err="1">
                <a:solidFill>
                  <a:srgbClr val="000000"/>
                </a:solidFill>
                <a:uFill>
                  <a:solidFill>
                    <a:srgbClr val="FFFFFF"/>
                  </a:solidFill>
                </a:uFill>
                <a:latin typeface="Albertus"/>
              </a:rPr>
              <a:t>Hemapoetik</a:t>
            </a:r>
            <a:r>
              <a:rPr lang="tr-TR" sz="2000" b="0" strike="noStrike" spc="-1" dirty="0">
                <a:solidFill>
                  <a:srgbClr val="000000"/>
                </a:solidFill>
                <a:uFill>
                  <a:solidFill>
                    <a:srgbClr val="FFFFFF"/>
                  </a:solidFill>
                </a:uFill>
                <a:latin typeface="Albertus"/>
              </a:rPr>
              <a:t> büyüme faktörleri içinde en sık kullanılanlar; </a:t>
            </a:r>
            <a:r>
              <a:rPr lang="tr-TR" sz="2000" b="0" strike="noStrike" spc="-1" dirty="0">
                <a:solidFill>
                  <a:srgbClr val="FF0000"/>
                </a:solidFill>
                <a:uFill>
                  <a:solidFill>
                    <a:srgbClr val="FFFFFF"/>
                  </a:solidFill>
                </a:uFill>
                <a:latin typeface="Albertus"/>
              </a:rPr>
              <a:t>G-CSF</a:t>
            </a:r>
            <a:r>
              <a:rPr lang="tr-TR" sz="2000" b="0" strike="noStrike" spc="-1" dirty="0">
                <a:solidFill>
                  <a:srgbClr val="000000"/>
                </a:solidFill>
                <a:uFill>
                  <a:solidFill>
                    <a:srgbClr val="FFFFFF"/>
                  </a:solidFill>
                </a:uFill>
                <a:latin typeface="Albertus"/>
              </a:rPr>
              <a:t> ve </a:t>
            </a:r>
            <a:r>
              <a:rPr lang="tr-TR" sz="2000" b="0" strike="noStrike" spc="-1" dirty="0">
                <a:solidFill>
                  <a:srgbClr val="FF0000"/>
                </a:solidFill>
                <a:uFill>
                  <a:solidFill>
                    <a:srgbClr val="FFFFFF"/>
                  </a:solidFill>
                </a:uFill>
                <a:latin typeface="Albertus"/>
              </a:rPr>
              <a:t>GM-</a:t>
            </a:r>
            <a:r>
              <a:rPr lang="tr-TR" sz="2000" b="0" strike="noStrike" spc="-1" dirty="0" err="1">
                <a:solidFill>
                  <a:srgbClr val="FF0000"/>
                </a:solidFill>
                <a:uFill>
                  <a:solidFill>
                    <a:srgbClr val="FFFFFF"/>
                  </a:solidFill>
                </a:uFill>
                <a:latin typeface="Albertus"/>
              </a:rPr>
              <a:t>CSF</a:t>
            </a:r>
            <a:r>
              <a:rPr lang="tr-TR" sz="2000" b="0" strike="noStrike" spc="-1" dirty="0" err="1">
                <a:solidFill>
                  <a:srgbClr val="000000"/>
                </a:solidFill>
                <a:uFill>
                  <a:solidFill>
                    <a:srgbClr val="FFFFFF"/>
                  </a:solidFill>
                </a:uFill>
                <a:latin typeface="Albertus"/>
              </a:rPr>
              <a:t>’dir</a:t>
            </a:r>
            <a:r>
              <a:rPr lang="tr-TR" sz="2000" b="0" strike="noStrike" spc="-1" dirty="0">
                <a:solidFill>
                  <a:srgbClr val="000000"/>
                </a:solidFill>
                <a:uFill>
                  <a:solidFill>
                    <a:srgbClr val="FFFFFF"/>
                  </a:solidFill>
                </a:uFill>
                <a:latin typeface="Albertus"/>
              </a:rPr>
              <a:t>.</a:t>
            </a:r>
            <a:endParaRPr lang="tr-TR" sz="2700" b="0" strike="noStrike" spc="-1" dirty="0">
              <a:solidFill>
                <a:srgbClr val="000000"/>
              </a:solidFill>
              <a:uFill>
                <a:solidFill>
                  <a:srgbClr val="FFFFFF"/>
                </a:solidFill>
              </a:uFill>
              <a:latin typeface="Georgia"/>
            </a:endParaRPr>
          </a:p>
          <a:p>
            <a:pPr>
              <a:lnSpc>
                <a:spcPct val="120000"/>
              </a:lnSpc>
            </a:pPr>
            <a:endParaRPr lang="tr-TR" sz="2700" b="0" strike="noStrike" spc="-1" dirty="0">
              <a:solidFill>
                <a:srgbClr val="000000"/>
              </a:solidFill>
              <a:uFill>
                <a:solidFill>
                  <a:srgbClr val="FFFFFF"/>
                </a:solidFill>
              </a:uFill>
              <a:latin typeface="Georgia"/>
            </a:endParaRPr>
          </a:p>
          <a:p>
            <a:pPr>
              <a:lnSpc>
                <a:spcPct val="120000"/>
              </a:lnSpc>
              <a:buClr>
                <a:srgbClr val="D16349"/>
              </a:buClr>
              <a:buSzPct val="85000"/>
              <a:buFont typeface="Wingdings" charset="2"/>
              <a:buChar char=""/>
            </a:pPr>
            <a:r>
              <a:rPr lang="tr-TR" sz="2000" b="0" strike="noStrike" spc="-1" dirty="0">
                <a:solidFill>
                  <a:srgbClr val="000000"/>
                </a:solidFill>
                <a:uFill>
                  <a:solidFill>
                    <a:srgbClr val="FFFFFF"/>
                  </a:solidFill>
                </a:uFill>
                <a:latin typeface="Albertus"/>
              </a:rPr>
              <a:t> Ek olarak </a:t>
            </a:r>
            <a:r>
              <a:rPr lang="tr-TR" sz="2000" b="0" strike="noStrike" spc="-1" dirty="0" err="1">
                <a:solidFill>
                  <a:srgbClr val="000000"/>
                </a:solidFill>
                <a:uFill>
                  <a:solidFill>
                    <a:srgbClr val="FFFFFF"/>
                  </a:solidFill>
                </a:uFill>
                <a:latin typeface="Albertus"/>
              </a:rPr>
              <a:t>eritropoetin</a:t>
            </a:r>
            <a:r>
              <a:rPr lang="tr-TR" sz="2000" b="0" strike="noStrike" spc="-1" dirty="0">
                <a:solidFill>
                  <a:srgbClr val="000000"/>
                </a:solidFill>
                <a:uFill>
                  <a:solidFill>
                    <a:srgbClr val="FFFFFF"/>
                  </a:solidFill>
                </a:uFill>
                <a:latin typeface="Albertus"/>
              </a:rPr>
              <a:t>, IL-3 (İnterlökin-3) ve SCF (</a:t>
            </a:r>
            <a:r>
              <a:rPr lang="tr-TR" sz="2000" b="0" strike="noStrike" spc="-1" dirty="0" err="1">
                <a:solidFill>
                  <a:srgbClr val="000000"/>
                </a:solidFill>
                <a:uFill>
                  <a:solidFill>
                    <a:srgbClr val="FFFFFF"/>
                  </a:solidFill>
                </a:uFill>
                <a:latin typeface="Albertus"/>
              </a:rPr>
              <a:t>Stem</a:t>
            </a:r>
            <a:r>
              <a:rPr lang="tr-TR" sz="2000" b="0" strike="noStrike" spc="-1" dirty="0">
                <a:solidFill>
                  <a:srgbClr val="000000"/>
                </a:solidFill>
                <a:uFill>
                  <a:solidFill>
                    <a:srgbClr val="FFFFFF"/>
                  </a:solidFill>
                </a:uFill>
                <a:latin typeface="Albertus"/>
              </a:rPr>
              <a:t> Cell </a:t>
            </a:r>
            <a:r>
              <a:rPr lang="tr-TR" sz="2000" b="0" strike="noStrike" spc="-1" dirty="0" err="1">
                <a:solidFill>
                  <a:srgbClr val="000000"/>
                </a:solidFill>
                <a:uFill>
                  <a:solidFill>
                    <a:srgbClr val="FFFFFF"/>
                  </a:solidFill>
                </a:uFill>
                <a:latin typeface="Albertus"/>
              </a:rPr>
              <a:t>Factor</a:t>
            </a:r>
            <a:r>
              <a:rPr lang="tr-TR" sz="2000" b="0" strike="noStrike" spc="-1" dirty="0">
                <a:solidFill>
                  <a:srgbClr val="000000"/>
                </a:solidFill>
                <a:uFill>
                  <a:solidFill>
                    <a:srgbClr val="FFFFFF"/>
                  </a:solidFill>
                </a:uFill>
                <a:latin typeface="Albertus"/>
              </a:rPr>
              <a:t>) de bu amaçla kullanılabilir.</a:t>
            </a:r>
            <a:endParaRPr lang="tr-TR" sz="2700" b="0" strike="noStrike" spc="-1" dirty="0">
              <a:solidFill>
                <a:srgbClr val="000000"/>
              </a:solidFill>
              <a:uFill>
                <a:solidFill>
                  <a:srgbClr val="FFFFFF"/>
                </a:solidFill>
              </a:uFill>
              <a:latin typeface="Georgia"/>
            </a:endParaRPr>
          </a:p>
        </p:txBody>
      </p:sp>
    </p:spTree>
  </p:cSld>
  <p:clrMapOvr>
    <a:masterClrMapping/>
  </p:clrMapOvr>
  <p:transition spd="med">
    <p:wheel spokes="1"/>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TextShape 1"/>
          <p:cNvSpPr txBox="1"/>
          <p:nvPr/>
        </p:nvSpPr>
        <p:spPr>
          <a:xfrm>
            <a:off x="4361760" y="1026360"/>
            <a:ext cx="456840" cy="441000"/>
          </a:xfrm>
          <a:prstGeom prst="rect">
            <a:avLst/>
          </a:prstGeom>
          <a:noFill/>
          <a:ln>
            <a:noFill/>
          </a:ln>
        </p:spPr>
        <p:txBody>
          <a:bodyPr lIns="45720" tIns="45000" rIns="45720" bIns="45000" anchor="ctr"/>
          <a:lstStyle/>
          <a:p>
            <a:endParaRPr lang="tr-TR" sz="2400" b="0" strike="noStrike" spc="-1">
              <a:solidFill>
                <a:srgbClr val="000000"/>
              </a:solidFill>
              <a:uFill>
                <a:solidFill>
                  <a:srgbClr val="FFFFFF"/>
                </a:solidFill>
              </a:uFill>
              <a:latin typeface="Times New Roman"/>
            </a:endParaRPr>
          </a:p>
        </p:txBody>
      </p:sp>
      <p:sp>
        <p:nvSpPr>
          <p:cNvPr id="314" name="TextShape 2"/>
          <p:cNvSpPr txBox="1"/>
          <p:nvPr/>
        </p:nvSpPr>
        <p:spPr>
          <a:xfrm>
            <a:off x="156753" y="169817"/>
            <a:ext cx="8856617" cy="6557554"/>
          </a:xfrm>
          <a:prstGeom prst="rect">
            <a:avLst/>
          </a:prstGeom>
          <a:solidFill>
            <a:srgbClr val="D1DEDF"/>
          </a:solidFill>
          <a:ln>
            <a:noFill/>
          </a:ln>
        </p:spPr>
        <p:txBody>
          <a:bodyPr lIns="90000" tIns="45000" rIns="90000" bIns="45000"/>
          <a:lstStyle/>
          <a:p>
            <a:pPr algn="ctr">
              <a:lnSpc>
                <a:spcPct val="100000"/>
              </a:lnSpc>
            </a:pPr>
            <a:r>
              <a:rPr lang="tr-TR" sz="4000" b="1" strike="noStrike" spc="-1" dirty="0">
                <a:solidFill>
                  <a:srgbClr val="000000"/>
                </a:solidFill>
                <a:uFill>
                  <a:solidFill>
                    <a:srgbClr val="FFFFFF"/>
                  </a:solidFill>
                </a:uFill>
                <a:latin typeface="Albertus"/>
              </a:rPr>
              <a:t>G-</a:t>
            </a:r>
            <a:r>
              <a:rPr lang="tr-TR" sz="3200" b="1" strike="noStrike" spc="-1" dirty="0">
                <a:solidFill>
                  <a:srgbClr val="000000"/>
                </a:solidFill>
                <a:uFill>
                  <a:solidFill>
                    <a:srgbClr val="FFFFFF"/>
                  </a:solidFill>
                </a:uFill>
                <a:latin typeface="Albertus"/>
              </a:rPr>
              <a:t>CSF;</a:t>
            </a:r>
            <a:endParaRPr lang="tr-TR" sz="3600" b="0" strike="noStrike" spc="-1" dirty="0">
              <a:solidFill>
                <a:srgbClr val="000000"/>
              </a:solidFill>
              <a:uFill>
                <a:solidFill>
                  <a:srgbClr val="FFFFFF"/>
                </a:solidFill>
              </a:uFill>
              <a:latin typeface="Georgia"/>
            </a:endParaRPr>
          </a:p>
          <a:p>
            <a:pPr>
              <a:lnSpc>
                <a:spcPct val="100000"/>
              </a:lnSpc>
            </a:pPr>
            <a:endParaRPr lang="tr-TR" sz="2700" b="0" strike="noStrike" spc="-1" dirty="0">
              <a:solidFill>
                <a:srgbClr val="000000"/>
              </a:solidFill>
              <a:uFill>
                <a:solidFill>
                  <a:srgbClr val="FFFFFF"/>
                </a:solidFill>
              </a:uFill>
              <a:latin typeface="Georgia"/>
            </a:endParaRPr>
          </a:p>
          <a:p>
            <a:pPr>
              <a:lnSpc>
                <a:spcPct val="100000"/>
              </a:lnSpc>
              <a:buClr>
                <a:srgbClr val="D16349"/>
              </a:buClr>
              <a:buSzPct val="85000"/>
              <a:buFont typeface="Wingdings" charset="2"/>
              <a:buChar char=""/>
            </a:pPr>
            <a:r>
              <a:rPr lang="tr-TR" sz="2000" b="0" strike="noStrike" spc="-1" dirty="0">
                <a:solidFill>
                  <a:srgbClr val="000000"/>
                </a:solidFill>
                <a:uFill>
                  <a:solidFill>
                    <a:srgbClr val="FFFFFF"/>
                  </a:solidFill>
                </a:uFill>
                <a:latin typeface="Albertus"/>
              </a:rPr>
              <a:t> Diğer </a:t>
            </a:r>
            <a:r>
              <a:rPr lang="tr-TR" sz="2700" b="0" strike="noStrike" spc="-1" dirty="0" err="1">
                <a:solidFill>
                  <a:srgbClr val="000000"/>
                </a:solidFill>
                <a:uFill>
                  <a:solidFill>
                    <a:srgbClr val="FFFFFF"/>
                  </a:solidFill>
                </a:uFill>
                <a:latin typeface="Albertus"/>
              </a:rPr>
              <a:t>sitokinlere</a:t>
            </a:r>
            <a:r>
              <a:rPr lang="tr-TR" sz="2700" b="0" strike="noStrike" spc="-1" dirty="0">
                <a:solidFill>
                  <a:srgbClr val="000000"/>
                </a:solidFill>
                <a:uFill>
                  <a:solidFill>
                    <a:srgbClr val="FFFFFF"/>
                  </a:solidFill>
                </a:uFill>
                <a:latin typeface="Albertus"/>
              </a:rPr>
              <a:t> göre etkinliğinin daha fazla ve </a:t>
            </a:r>
            <a:r>
              <a:rPr lang="tr-TR" sz="2700" b="0" strike="noStrike" spc="-1" dirty="0" err="1">
                <a:solidFill>
                  <a:srgbClr val="000000"/>
                </a:solidFill>
                <a:uFill>
                  <a:solidFill>
                    <a:srgbClr val="FFFFFF"/>
                  </a:solidFill>
                </a:uFill>
                <a:latin typeface="Albertus"/>
              </a:rPr>
              <a:t>toksisitesinin</a:t>
            </a:r>
            <a:r>
              <a:rPr lang="tr-TR" sz="2700" b="0" strike="noStrike" spc="-1" dirty="0">
                <a:solidFill>
                  <a:srgbClr val="000000"/>
                </a:solidFill>
                <a:uFill>
                  <a:solidFill>
                    <a:srgbClr val="FFFFFF"/>
                  </a:solidFill>
                </a:uFill>
                <a:latin typeface="Albertus"/>
              </a:rPr>
              <a:t> daha az olması nedeniyle daha sık kullanılmaktadır.</a:t>
            </a:r>
            <a:endParaRPr lang="tr-TR" sz="2700" b="0" strike="noStrike" spc="-1" dirty="0">
              <a:solidFill>
                <a:srgbClr val="000000"/>
              </a:solidFill>
              <a:uFill>
                <a:solidFill>
                  <a:srgbClr val="FFFFFF"/>
                </a:solidFill>
              </a:uFill>
              <a:latin typeface="Georgia"/>
            </a:endParaRPr>
          </a:p>
          <a:p>
            <a:pPr>
              <a:lnSpc>
                <a:spcPct val="100000"/>
              </a:lnSpc>
            </a:pPr>
            <a:endParaRPr lang="tr-TR" sz="2700" b="0" strike="noStrike" spc="-1" dirty="0">
              <a:solidFill>
                <a:srgbClr val="000000"/>
              </a:solidFill>
              <a:uFill>
                <a:solidFill>
                  <a:srgbClr val="FFFFFF"/>
                </a:solidFill>
              </a:uFill>
              <a:latin typeface="Georgia"/>
            </a:endParaRPr>
          </a:p>
          <a:p>
            <a:pPr>
              <a:lnSpc>
                <a:spcPct val="100000"/>
              </a:lnSpc>
              <a:buClr>
                <a:srgbClr val="D16349"/>
              </a:buClr>
              <a:buSzPct val="85000"/>
              <a:buFont typeface="Wingdings" charset="2"/>
              <a:buChar char=""/>
            </a:pPr>
            <a:r>
              <a:rPr lang="tr-TR" sz="2700" b="0" strike="noStrike" spc="-1" dirty="0">
                <a:solidFill>
                  <a:srgbClr val="000000"/>
                </a:solidFill>
                <a:uFill>
                  <a:solidFill>
                    <a:srgbClr val="FFFFFF"/>
                  </a:solidFill>
                </a:uFill>
                <a:latin typeface="Albertus"/>
              </a:rPr>
              <a:t> G-CSF 5-12µg/kg/gün dozunda, </a:t>
            </a:r>
            <a:r>
              <a:rPr lang="tr-TR" sz="2700" b="0" strike="noStrike" spc="-1" dirty="0" err="1">
                <a:solidFill>
                  <a:srgbClr val="000000"/>
                </a:solidFill>
                <a:uFill>
                  <a:solidFill>
                    <a:srgbClr val="FFFFFF"/>
                  </a:solidFill>
                </a:uFill>
                <a:latin typeface="Albertus"/>
              </a:rPr>
              <a:t>subkutan</a:t>
            </a:r>
            <a:r>
              <a:rPr lang="tr-TR" sz="2700" b="0" strike="noStrike" spc="-1" dirty="0">
                <a:solidFill>
                  <a:srgbClr val="000000"/>
                </a:solidFill>
                <a:uFill>
                  <a:solidFill>
                    <a:srgbClr val="FFFFFF"/>
                  </a:solidFill>
                </a:uFill>
                <a:latin typeface="Albertus"/>
              </a:rPr>
              <a:t> (SC) olarak 5 gün süreyle kullanılmaktadır (uygulanan </a:t>
            </a:r>
            <a:r>
              <a:rPr lang="tr-TR" sz="2700" b="0" strike="noStrike" spc="-1" dirty="0" err="1">
                <a:solidFill>
                  <a:srgbClr val="000000"/>
                </a:solidFill>
                <a:uFill>
                  <a:solidFill>
                    <a:srgbClr val="FFFFFF"/>
                  </a:solidFill>
                </a:uFill>
                <a:latin typeface="Albertus"/>
              </a:rPr>
              <a:t>mobilizasyon</a:t>
            </a:r>
            <a:r>
              <a:rPr lang="tr-TR" sz="2700" b="0" strike="noStrike" spc="-1" dirty="0">
                <a:solidFill>
                  <a:srgbClr val="000000"/>
                </a:solidFill>
                <a:uFill>
                  <a:solidFill>
                    <a:srgbClr val="FFFFFF"/>
                  </a:solidFill>
                </a:uFill>
                <a:latin typeface="Albertus"/>
              </a:rPr>
              <a:t> protokolüne göre değişmektedir).</a:t>
            </a:r>
            <a:endParaRPr lang="tr-TR" sz="2700" b="0" strike="noStrike" spc="-1" dirty="0">
              <a:solidFill>
                <a:srgbClr val="000000"/>
              </a:solidFill>
              <a:uFill>
                <a:solidFill>
                  <a:srgbClr val="FFFFFF"/>
                </a:solidFill>
              </a:uFill>
              <a:latin typeface="Georgia"/>
            </a:endParaRPr>
          </a:p>
          <a:p>
            <a:pPr>
              <a:lnSpc>
                <a:spcPct val="100000"/>
              </a:lnSpc>
            </a:pPr>
            <a:endParaRPr lang="tr-TR" sz="2700" b="0" strike="noStrike" spc="-1" dirty="0">
              <a:solidFill>
                <a:srgbClr val="000000"/>
              </a:solidFill>
              <a:uFill>
                <a:solidFill>
                  <a:srgbClr val="FFFFFF"/>
                </a:solidFill>
              </a:uFill>
              <a:latin typeface="Georgia"/>
            </a:endParaRPr>
          </a:p>
          <a:p>
            <a:pPr>
              <a:lnSpc>
                <a:spcPct val="100000"/>
              </a:lnSpc>
              <a:buClr>
                <a:srgbClr val="D16349"/>
              </a:buClr>
              <a:buSzPct val="85000"/>
              <a:buFont typeface="Wingdings" charset="2"/>
              <a:buChar char=""/>
            </a:pPr>
            <a:r>
              <a:rPr lang="tr-TR" sz="2700" b="0" strike="noStrike" spc="-1" dirty="0">
                <a:solidFill>
                  <a:srgbClr val="000000"/>
                </a:solidFill>
                <a:uFill>
                  <a:solidFill>
                    <a:srgbClr val="FFFFFF"/>
                  </a:solidFill>
                </a:uFill>
                <a:latin typeface="Albertus"/>
              </a:rPr>
              <a:t> G-CSF kullanımı sırasında kemik ağrıları, baş ağrısı, baş dönmesi ve soğuk algınlığı gibi yan etkiler gözlenebilir.</a:t>
            </a:r>
            <a:endParaRPr lang="tr-TR" sz="2700" b="0" strike="noStrike" spc="-1" dirty="0">
              <a:solidFill>
                <a:srgbClr val="000000"/>
              </a:solidFill>
              <a:uFill>
                <a:solidFill>
                  <a:srgbClr val="FFFFFF"/>
                </a:solidFill>
              </a:uFill>
              <a:latin typeface="Georgia"/>
            </a:endParaRPr>
          </a:p>
        </p:txBody>
      </p:sp>
    </p:spTree>
  </p:cSld>
  <p:clrMapOvr>
    <a:masterClrMapping/>
  </p:clrMapOvr>
  <p:transition spd="med">
    <p:wheel spokes="1"/>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TextShape 1"/>
          <p:cNvSpPr txBox="1"/>
          <p:nvPr/>
        </p:nvSpPr>
        <p:spPr>
          <a:xfrm>
            <a:off x="4361760" y="1026360"/>
            <a:ext cx="456840" cy="441000"/>
          </a:xfrm>
          <a:prstGeom prst="rect">
            <a:avLst/>
          </a:prstGeom>
          <a:noFill/>
          <a:ln>
            <a:noFill/>
          </a:ln>
        </p:spPr>
        <p:txBody>
          <a:bodyPr lIns="45720" tIns="45000" rIns="45720" bIns="45000" anchor="ctr"/>
          <a:lstStyle/>
          <a:p>
            <a:endParaRPr lang="tr-TR" sz="2400" b="0" strike="noStrike" spc="-1">
              <a:solidFill>
                <a:srgbClr val="000000"/>
              </a:solidFill>
              <a:uFill>
                <a:solidFill>
                  <a:srgbClr val="FFFFFF"/>
                </a:solidFill>
              </a:uFill>
              <a:latin typeface="Times New Roman"/>
            </a:endParaRPr>
          </a:p>
        </p:txBody>
      </p:sp>
      <p:sp>
        <p:nvSpPr>
          <p:cNvPr id="316" name="TextShape 2"/>
          <p:cNvSpPr txBox="1"/>
          <p:nvPr/>
        </p:nvSpPr>
        <p:spPr>
          <a:xfrm>
            <a:off x="-1" y="0"/>
            <a:ext cx="6143401" cy="6858000"/>
          </a:xfrm>
          <a:prstGeom prst="rect">
            <a:avLst/>
          </a:prstGeom>
          <a:solidFill>
            <a:srgbClr val="D1CAC6"/>
          </a:solidFill>
          <a:ln>
            <a:noFill/>
          </a:ln>
        </p:spPr>
        <p:txBody>
          <a:bodyPr lIns="90000" tIns="45000" rIns="90000" bIns="45000"/>
          <a:lstStyle/>
          <a:p>
            <a:pPr algn="ctr">
              <a:lnSpc>
                <a:spcPct val="100000"/>
              </a:lnSpc>
            </a:pPr>
            <a:r>
              <a:rPr lang="tr-TR" sz="2700" b="0" strike="noStrike" spc="-1" dirty="0" err="1">
                <a:solidFill>
                  <a:srgbClr val="FF0000"/>
                </a:solidFill>
                <a:uFill>
                  <a:solidFill>
                    <a:srgbClr val="FFFFFF"/>
                  </a:solidFill>
                </a:uFill>
                <a:latin typeface="Albertus"/>
              </a:rPr>
              <a:t>Pegfilgrastim</a:t>
            </a:r>
            <a:r>
              <a:rPr lang="tr-TR" sz="2700" b="0" strike="noStrike" spc="-1" dirty="0">
                <a:solidFill>
                  <a:srgbClr val="FF0000"/>
                </a:solidFill>
                <a:uFill>
                  <a:solidFill>
                    <a:srgbClr val="FFFFFF"/>
                  </a:solidFill>
                </a:uFill>
                <a:latin typeface="Albertus"/>
              </a:rPr>
              <a:t> (</a:t>
            </a:r>
            <a:r>
              <a:rPr lang="tr-TR" sz="2700" b="0" strike="noStrike" spc="-1" dirty="0" err="1">
                <a:solidFill>
                  <a:srgbClr val="FF0000"/>
                </a:solidFill>
                <a:uFill>
                  <a:solidFill>
                    <a:srgbClr val="FFFFFF"/>
                  </a:solidFill>
                </a:uFill>
                <a:latin typeface="Albertus"/>
              </a:rPr>
              <a:t>Pegylated</a:t>
            </a:r>
            <a:r>
              <a:rPr lang="tr-TR" sz="2700" b="0" strike="noStrike" spc="-1" dirty="0">
                <a:solidFill>
                  <a:srgbClr val="FF0000"/>
                </a:solidFill>
                <a:uFill>
                  <a:solidFill>
                    <a:srgbClr val="FFFFFF"/>
                  </a:solidFill>
                </a:uFill>
                <a:latin typeface="Albertus"/>
              </a:rPr>
              <a:t> G-CSF);</a:t>
            </a:r>
            <a:endParaRPr lang="tr-TR" sz="2700" b="0" strike="noStrike" spc="-1" dirty="0">
              <a:solidFill>
                <a:srgbClr val="000000"/>
              </a:solidFill>
              <a:uFill>
                <a:solidFill>
                  <a:srgbClr val="FFFFFF"/>
                </a:solidFill>
              </a:uFill>
              <a:latin typeface="Georgia"/>
            </a:endParaRPr>
          </a:p>
          <a:p>
            <a:pPr algn="ctr">
              <a:lnSpc>
                <a:spcPct val="100000"/>
              </a:lnSpc>
            </a:pPr>
            <a:endParaRPr lang="tr-TR" sz="2700" b="0" strike="noStrike" spc="-1" dirty="0">
              <a:solidFill>
                <a:srgbClr val="000000"/>
              </a:solidFill>
              <a:uFill>
                <a:solidFill>
                  <a:srgbClr val="FFFFFF"/>
                </a:solidFill>
              </a:uFill>
              <a:latin typeface="Georgia"/>
            </a:endParaRPr>
          </a:p>
          <a:p>
            <a:pPr algn="ctr">
              <a:lnSpc>
                <a:spcPct val="120000"/>
              </a:lnSpc>
              <a:buClr>
                <a:srgbClr val="D16349"/>
              </a:buClr>
              <a:buFont typeface="Courier New"/>
              <a:buChar char="o"/>
            </a:pPr>
            <a:r>
              <a:rPr lang="tr-TR" sz="2200" b="0" strike="noStrike" spc="-1" dirty="0">
                <a:solidFill>
                  <a:srgbClr val="000000"/>
                </a:solidFill>
                <a:uFill>
                  <a:solidFill>
                    <a:srgbClr val="FFFFFF"/>
                  </a:solidFill>
                </a:uFill>
                <a:latin typeface="Albertus"/>
              </a:rPr>
              <a:t> G-CSF’ in daha uzun süre etki gösteren varyantıdır.</a:t>
            </a:r>
            <a:endParaRPr lang="tr-TR" sz="2200" b="0" strike="noStrike" spc="-1" dirty="0">
              <a:solidFill>
                <a:srgbClr val="000000"/>
              </a:solidFill>
              <a:uFill>
                <a:solidFill>
                  <a:srgbClr val="FFFFFF"/>
                </a:solidFill>
              </a:uFill>
              <a:latin typeface="Georgia"/>
            </a:endParaRPr>
          </a:p>
          <a:p>
            <a:pPr algn="ctr">
              <a:lnSpc>
                <a:spcPct val="120000"/>
              </a:lnSpc>
            </a:pPr>
            <a:endParaRPr lang="tr-TR" sz="2200" b="0" strike="noStrike" spc="-1" dirty="0">
              <a:solidFill>
                <a:srgbClr val="000000"/>
              </a:solidFill>
              <a:uFill>
                <a:solidFill>
                  <a:srgbClr val="FFFFFF"/>
                </a:solidFill>
              </a:uFill>
              <a:latin typeface="Georgia"/>
            </a:endParaRPr>
          </a:p>
          <a:p>
            <a:pPr algn="ctr">
              <a:lnSpc>
                <a:spcPct val="120000"/>
              </a:lnSpc>
              <a:buClr>
                <a:srgbClr val="D16349"/>
              </a:buClr>
              <a:buFont typeface="Courier New"/>
              <a:buChar char="o"/>
            </a:pPr>
            <a:r>
              <a:rPr lang="tr-TR" sz="2200" b="0" strike="noStrike" spc="-1" dirty="0">
                <a:solidFill>
                  <a:srgbClr val="000000"/>
                </a:solidFill>
                <a:uFill>
                  <a:solidFill>
                    <a:srgbClr val="FFFFFF"/>
                  </a:solidFill>
                </a:uFill>
                <a:latin typeface="Albertus"/>
              </a:rPr>
              <a:t> Plazma yarı ömrü 33 saat olup, G-</a:t>
            </a:r>
            <a:r>
              <a:rPr lang="tr-TR" sz="2200" b="0" strike="noStrike" spc="-1" dirty="0" err="1">
                <a:solidFill>
                  <a:srgbClr val="000000"/>
                </a:solidFill>
                <a:uFill>
                  <a:solidFill>
                    <a:srgbClr val="FFFFFF"/>
                  </a:solidFill>
                </a:uFill>
                <a:latin typeface="Albertus"/>
              </a:rPr>
              <a:t>CSF‘e</a:t>
            </a:r>
            <a:r>
              <a:rPr lang="tr-TR" sz="2200" b="0" strike="noStrike" spc="-1" dirty="0">
                <a:solidFill>
                  <a:srgbClr val="000000"/>
                </a:solidFill>
                <a:uFill>
                  <a:solidFill>
                    <a:srgbClr val="FFFFFF"/>
                  </a:solidFill>
                </a:uFill>
                <a:latin typeface="Albertus"/>
              </a:rPr>
              <a:t> göre (plazma yarı ömrü 4-6 saat) belirgin ölçüde uzun süreli etkiye sahiptir </a:t>
            </a:r>
            <a:r>
              <a:rPr lang="tr-TR" sz="2200" b="0" strike="noStrike" spc="-1" dirty="0">
                <a:solidFill>
                  <a:srgbClr val="FF0000"/>
                </a:solidFill>
                <a:uFill>
                  <a:solidFill>
                    <a:srgbClr val="FFFFFF"/>
                  </a:solidFill>
                </a:uFill>
                <a:latin typeface="Albertus"/>
              </a:rPr>
              <a:t>(</a:t>
            </a:r>
            <a:r>
              <a:rPr lang="tr-TR" sz="2200" b="0" strike="noStrike" spc="-1" dirty="0" err="1">
                <a:solidFill>
                  <a:srgbClr val="FF0000"/>
                </a:solidFill>
                <a:uFill>
                  <a:solidFill>
                    <a:srgbClr val="FFFFFF"/>
                  </a:solidFill>
                </a:uFill>
                <a:latin typeface="Albertus"/>
              </a:rPr>
              <a:t>Renal</a:t>
            </a:r>
            <a:r>
              <a:rPr lang="tr-TR" sz="2200" b="0" strike="noStrike" spc="-1" dirty="0">
                <a:solidFill>
                  <a:srgbClr val="FF0000"/>
                </a:solidFill>
                <a:uFill>
                  <a:solidFill>
                    <a:srgbClr val="FFFFFF"/>
                  </a:solidFill>
                </a:uFill>
                <a:latin typeface="Albertus"/>
              </a:rPr>
              <a:t> eliminasyon)</a:t>
            </a:r>
            <a:r>
              <a:rPr lang="tr-TR" sz="2200" b="0" strike="noStrike" spc="-1" dirty="0">
                <a:solidFill>
                  <a:srgbClr val="000000"/>
                </a:solidFill>
                <a:uFill>
                  <a:solidFill>
                    <a:srgbClr val="FFFFFF"/>
                  </a:solidFill>
                </a:uFill>
                <a:latin typeface="Albertus"/>
              </a:rPr>
              <a:t>.</a:t>
            </a:r>
            <a:endParaRPr lang="tr-TR" sz="2200" b="0" strike="noStrike" spc="-1" dirty="0">
              <a:solidFill>
                <a:srgbClr val="000000"/>
              </a:solidFill>
              <a:uFill>
                <a:solidFill>
                  <a:srgbClr val="FFFFFF"/>
                </a:solidFill>
              </a:uFill>
              <a:latin typeface="Georgia"/>
            </a:endParaRPr>
          </a:p>
          <a:p>
            <a:pPr algn="ctr">
              <a:lnSpc>
                <a:spcPct val="120000"/>
              </a:lnSpc>
            </a:pPr>
            <a:endParaRPr lang="tr-TR" sz="2200" b="0" strike="noStrike" spc="-1" dirty="0">
              <a:solidFill>
                <a:srgbClr val="000000"/>
              </a:solidFill>
              <a:uFill>
                <a:solidFill>
                  <a:srgbClr val="FFFFFF"/>
                </a:solidFill>
              </a:uFill>
              <a:latin typeface="Georgia"/>
            </a:endParaRPr>
          </a:p>
          <a:p>
            <a:pPr algn="ctr">
              <a:lnSpc>
                <a:spcPct val="120000"/>
              </a:lnSpc>
              <a:buClr>
                <a:srgbClr val="D16349"/>
              </a:buClr>
              <a:buFont typeface="Courier New"/>
              <a:buChar char="o"/>
            </a:pPr>
            <a:r>
              <a:rPr lang="tr-TR" sz="2200" b="0" strike="noStrike" spc="-1" dirty="0">
                <a:solidFill>
                  <a:srgbClr val="000000"/>
                </a:solidFill>
                <a:uFill>
                  <a:solidFill>
                    <a:srgbClr val="FFFFFF"/>
                  </a:solidFill>
                </a:uFill>
                <a:latin typeface="Albertus"/>
              </a:rPr>
              <a:t> Günümüzde </a:t>
            </a:r>
            <a:r>
              <a:rPr lang="tr-TR" sz="2200" b="0" strike="noStrike" spc="-1" dirty="0" err="1">
                <a:solidFill>
                  <a:srgbClr val="000000"/>
                </a:solidFill>
                <a:uFill>
                  <a:solidFill>
                    <a:srgbClr val="FFFFFF"/>
                  </a:solidFill>
                </a:uFill>
                <a:latin typeface="Albertus"/>
              </a:rPr>
              <a:t>mobilizasyon</a:t>
            </a:r>
            <a:r>
              <a:rPr lang="tr-TR" sz="2200" b="0" strike="noStrike" spc="-1" dirty="0">
                <a:solidFill>
                  <a:srgbClr val="000000"/>
                </a:solidFill>
                <a:uFill>
                  <a:solidFill>
                    <a:srgbClr val="FFFFFF"/>
                  </a:solidFill>
                </a:uFill>
                <a:latin typeface="Albertus"/>
              </a:rPr>
              <a:t> ajanı olarak iyi bir potansiyele sahiptir.</a:t>
            </a:r>
            <a:endParaRPr lang="tr-TR" sz="2200" b="0" strike="noStrike" spc="-1" dirty="0">
              <a:solidFill>
                <a:srgbClr val="000000"/>
              </a:solidFill>
              <a:uFill>
                <a:solidFill>
                  <a:srgbClr val="FFFFFF"/>
                </a:solidFill>
              </a:uFill>
              <a:latin typeface="Georgia"/>
            </a:endParaRPr>
          </a:p>
          <a:p>
            <a:pPr algn="ctr">
              <a:lnSpc>
                <a:spcPct val="120000"/>
              </a:lnSpc>
            </a:pPr>
            <a:endParaRPr lang="tr-TR" sz="2200" b="0" strike="noStrike" spc="-1" dirty="0">
              <a:solidFill>
                <a:srgbClr val="000000"/>
              </a:solidFill>
              <a:uFill>
                <a:solidFill>
                  <a:srgbClr val="FFFFFF"/>
                </a:solidFill>
              </a:uFill>
              <a:latin typeface="Georgia"/>
            </a:endParaRPr>
          </a:p>
          <a:p>
            <a:pPr algn="ctr">
              <a:lnSpc>
                <a:spcPct val="120000"/>
              </a:lnSpc>
              <a:buClr>
                <a:srgbClr val="D16349"/>
              </a:buClr>
              <a:buFont typeface="Courier New"/>
              <a:buChar char="o"/>
            </a:pPr>
            <a:r>
              <a:rPr lang="tr-TR" sz="2200" b="0" strike="noStrike" spc="-1" dirty="0">
                <a:solidFill>
                  <a:srgbClr val="000000"/>
                </a:solidFill>
                <a:uFill>
                  <a:solidFill>
                    <a:srgbClr val="FFFFFF"/>
                  </a:solidFill>
                </a:uFill>
                <a:latin typeface="Albertus"/>
              </a:rPr>
              <a:t> Genellikle iyi </a:t>
            </a:r>
            <a:r>
              <a:rPr lang="tr-TR" sz="2200" b="0" strike="noStrike" spc="-1" dirty="0" err="1">
                <a:solidFill>
                  <a:srgbClr val="000000"/>
                </a:solidFill>
                <a:uFill>
                  <a:solidFill>
                    <a:srgbClr val="FFFFFF"/>
                  </a:solidFill>
                </a:uFill>
                <a:latin typeface="Albertus"/>
              </a:rPr>
              <a:t>tolere</a:t>
            </a:r>
            <a:r>
              <a:rPr lang="tr-TR" sz="2200" b="0" strike="noStrike" spc="-1" dirty="0">
                <a:solidFill>
                  <a:srgbClr val="000000"/>
                </a:solidFill>
                <a:uFill>
                  <a:solidFill>
                    <a:srgbClr val="FFFFFF"/>
                  </a:solidFill>
                </a:uFill>
                <a:latin typeface="Albertus"/>
              </a:rPr>
              <a:t> edilmekle beraber, göğüs ağrısı ve bulantı sık rapor edilen yan etkileridir.</a:t>
            </a:r>
            <a:endParaRPr lang="tr-TR" sz="2200" b="0" strike="noStrike" spc="-1" dirty="0">
              <a:solidFill>
                <a:srgbClr val="000000"/>
              </a:solidFill>
              <a:uFill>
                <a:solidFill>
                  <a:srgbClr val="FFFFFF"/>
                </a:solidFill>
              </a:uFill>
              <a:latin typeface="Georgia"/>
            </a:endParaRPr>
          </a:p>
        </p:txBody>
      </p:sp>
      <p:pic>
        <p:nvPicPr>
          <p:cNvPr id="317" name="Picture 2"/>
          <p:cNvPicPr/>
          <p:nvPr/>
        </p:nvPicPr>
        <p:blipFill>
          <a:blip r:embed="rId2"/>
          <a:stretch/>
        </p:blipFill>
        <p:spPr>
          <a:xfrm>
            <a:off x="6143400" y="0"/>
            <a:ext cx="3000600" cy="2756263"/>
          </a:xfrm>
          <a:prstGeom prst="rect">
            <a:avLst/>
          </a:prstGeom>
          <a:ln>
            <a:noFill/>
          </a:ln>
        </p:spPr>
      </p:pic>
    </p:spTree>
  </p:cSld>
  <p:clrMapOvr>
    <a:masterClrMapping/>
  </p:clrMapOvr>
  <p:transition spd="med">
    <p:wheel spokes="1"/>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TextShape 1"/>
          <p:cNvSpPr txBox="1"/>
          <p:nvPr/>
        </p:nvSpPr>
        <p:spPr>
          <a:xfrm>
            <a:off x="4361760" y="1026360"/>
            <a:ext cx="456840" cy="441000"/>
          </a:xfrm>
          <a:prstGeom prst="rect">
            <a:avLst/>
          </a:prstGeom>
          <a:noFill/>
          <a:ln>
            <a:noFill/>
          </a:ln>
        </p:spPr>
        <p:txBody>
          <a:bodyPr lIns="45720" tIns="45000" rIns="45720" bIns="45000" anchor="ctr"/>
          <a:lstStyle/>
          <a:p>
            <a:endParaRPr lang="tr-TR" sz="2400" b="0" strike="noStrike" spc="-1">
              <a:solidFill>
                <a:srgbClr val="000000"/>
              </a:solidFill>
              <a:uFill>
                <a:solidFill>
                  <a:srgbClr val="FFFFFF"/>
                </a:solidFill>
              </a:uFill>
              <a:latin typeface="Times New Roman"/>
            </a:endParaRPr>
          </a:p>
        </p:txBody>
      </p:sp>
      <p:sp>
        <p:nvSpPr>
          <p:cNvPr id="319" name="TextShape 2"/>
          <p:cNvSpPr txBox="1"/>
          <p:nvPr/>
        </p:nvSpPr>
        <p:spPr>
          <a:xfrm>
            <a:off x="0" y="0"/>
            <a:ext cx="9144000" cy="1071720"/>
          </a:xfrm>
          <a:prstGeom prst="rect">
            <a:avLst/>
          </a:prstGeom>
          <a:solidFill>
            <a:srgbClr val="D1DEDF"/>
          </a:solidFill>
          <a:ln>
            <a:noFill/>
          </a:ln>
        </p:spPr>
        <p:txBody>
          <a:bodyPr lIns="90000" tIns="45000" rIns="90000" bIns="45000"/>
          <a:lstStyle/>
          <a:p>
            <a:pPr>
              <a:lnSpc>
                <a:spcPct val="100000"/>
              </a:lnSpc>
            </a:pPr>
            <a:endParaRPr lang="tr-TR" sz="2800" b="0" strike="noStrike" spc="-1" dirty="0" smtClean="0">
              <a:solidFill>
                <a:srgbClr val="000000"/>
              </a:solidFill>
              <a:uFill>
                <a:solidFill>
                  <a:srgbClr val="FFFFFF"/>
                </a:solidFill>
              </a:uFill>
              <a:latin typeface="Albertus"/>
            </a:endParaRPr>
          </a:p>
          <a:p>
            <a:pPr>
              <a:lnSpc>
                <a:spcPct val="100000"/>
              </a:lnSpc>
            </a:pPr>
            <a:r>
              <a:rPr lang="tr-TR" sz="2800" b="1" strike="noStrike" spc="-1" dirty="0" smtClean="0">
                <a:solidFill>
                  <a:srgbClr val="000000"/>
                </a:solidFill>
                <a:uFill>
                  <a:solidFill>
                    <a:srgbClr val="FFFFFF"/>
                  </a:solidFill>
                </a:uFill>
                <a:latin typeface="Albertus"/>
              </a:rPr>
              <a:t>GM-CSF </a:t>
            </a:r>
            <a:r>
              <a:rPr lang="tr-TR" sz="2800" b="1" strike="noStrike" spc="-1" dirty="0">
                <a:solidFill>
                  <a:srgbClr val="000000"/>
                </a:solidFill>
                <a:uFill>
                  <a:solidFill>
                    <a:srgbClr val="FFFFFF"/>
                  </a:solidFill>
                </a:uFill>
                <a:latin typeface="Albertus"/>
              </a:rPr>
              <a:t>(</a:t>
            </a:r>
            <a:r>
              <a:rPr lang="tr-TR" sz="2800" b="1" strike="noStrike" spc="-1" dirty="0" err="1">
                <a:solidFill>
                  <a:srgbClr val="000000"/>
                </a:solidFill>
                <a:uFill>
                  <a:solidFill>
                    <a:srgbClr val="FFFFFF"/>
                  </a:solidFill>
                </a:uFill>
                <a:latin typeface="Albertus"/>
              </a:rPr>
              <a:t>Sargramostim</a:t>
            </a:r>
            <a:r>
              <a:rPr lang="tr-TR" sz="2800" b="1" strike="noStrike" spc="-1" dirty="0">
                <a:solidFill>
                  <a:srgbClr val="000000"/>
                </a:solidFill>
                <a:uFill>
                  <a:solidFill>
                    <a:srgbClr val="FFFFFF"/>
                  </a:solidFill>
                </a:uFill>
                <a:latin typeface="Albertus"/>
              </a:rPr>
              <a:t>);</a:t>
            </a:r>
            <a:endParaRPr lang="tr-TR" sz="2700" b="1" strike="noStrike" spc="-1" dirty="0">
              <a:solidFill>
                <a:srgbClr val="000000"/>
              </a:solidFill>
              <a:uFill>
                <a:solidFill>
                  <a:srgbClr val="FFFFFF"/>
                </a:solidFill>
              </a:uFill>
              <a:latin typeface="Georgia"/>
            </a:endParaRPr>
          </a:p>
          <a:p>
            <a:pPr>
              <a:lnSpc>
                <a:spcPct val="100000"/>
              </a:lnSpc>
            </a:pPr>
            <a:endParaRPr lang="tr-TR" sz="2700" b="0" strike="noStrike" spc="-1" dirty="0">
              <a:solidFill>
                <a:srgbClr val="000000"/>
              </a:solidFill>
              <a:uFill>
                <a:solidFill>
                  <a:srgbClr val="FFFFFF"/>
                </a:solidFill>
              </a:uFill>
              <a:latin typeface="Georgia"/>
            </a:endParaRPr>
          </a:p>
          <a:p>
            <a:pPr>
              <a:lnSpc>
                <a:spcPct val="100000"/>
              </a:lnSpc>
            </a:pPr>
            <a:endParaRPr lang="tr-TR" sz="2700" b="0" strike="noStrike" spc="-1" dirty="0">
              <a:solidFill>
                <a:srgbClr val="000000"/>
              </a:solidFill>
              <a:uFill>
                <a:solidFill>
                  <a:srgbClr val="FFFFFF"/>
                </a:solidFill>
              </a:uFill>
              <a:latin typeface="Georgia"/>
            </a:endParaRPr>
          </a:p>
        </p:txBody>
      </p:sp>
      <p:sp>
        <p:nvSpPr>
          <p:cNvPr id="320" name="CustomShape 3"/>
          <p:cNvSpPr/>
          <p:nvPr/>
        </p:nvSpPr>
        <p:spPr>
          <a:xfrm>
            <a:off x="0" y="1071720"/>
            <a:ext cx="6214680" cy="5786280"/>
          </a:xfrm>
          <a:prstGeom prst="rect">
            <a:avLst/>
          </a:prstGeom>
          <a:solidFill>
            <a:schemeClr val="accent1">
              <a:lumMod val="40000"/>
              <a:lumOff val="6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marL="365760" indent="-255600">
              <a:lnSpc>
                <a:spcPct val="100000"/>
              </a:lnSpc>
              <a:buClr>
                <a:srgbClr val="D16349"/>
              </a:buClr>
              <a:buSzPct val="68000"/>
              <a:buFont typeface="Wingdings" charset="2"/>
              <a:buChar char=""/>
            </a:pPr>
            <a:r>
              <a:rPr lang="tr-TR" sz="2700" b="0" strike="noStrike" spc="-1" dirty="0" err="1">
                <a:solidFill>
                  <a:srgbClr val="000000"/>
                </a:solidFill>
                <a:uFill>
                  <a:solidFill>
                    <a:srgbClr val="FFFFFF"/>
                  </a:solidFill>
                </a:uFill>
                <a:latin typeface="Albertus"/>
              </a:rPr>
              <a:t>Granülosit</a:t>
            </a:r>
            <a:r>
              <a:rPr lang="tr-TR" sz="2700" b="0" strike="noStrike" spc="-1" dirty="0">
                <a:solidFill>
                  <a:srgbClr val="000000"/>
                </a:solidFill>
                <a:uFill>
                  <a:solidFill>
                    <a:srgbClr val="FFFFFF"/>
                  </a:solidFill>
                </a:uFill>
                <a:latin typeface="Albertus"/>
              </a:rPr>
              <a:t> </a:t>
            </a:r>
            <a:r>
              <a:rPr lang="tr-TR" sz="2700" b="0" strike="noStrike" spc="-1" dirty="0" err="1">
                <a:solidFill>
                  <a:srgbClr val="000000"/>
                </a:solidFill>
                <a:uFill>
                  <a:solidFill>
                    <a:srgbClr val="FFFFFF"/>
                  </a:solidFill>
                </a:uFill>
                <a:latin typeface="Albertus"/>
              </a:rPr>
              <a:t>makrofaj</a:t>
            </a:r>
            <a:r>
              <a:rPr lang="tr-TR" sz="2700" b="0" strike="noStrike" spc="-1" dirty="0">
                <a:solidFill>
                  <a:srgbClr val="000000"/>
                </a:solidFill>
                <a:uFill>
                  <a:solidFill>
                    <a:srgbClr val="FFFFFF"/>
                  </a:solidFill>
                </a:uFill>
                <a:latin typeface="Albertus"/>
              </a:rPr>
              <a:t>-koloni </a:t>
            </a:r>
            <a:r>
              <a:rPr lang="tr-TR" sz="2700" b="0" strike="noStrike" spc="-1" dirty="0" err="1">
                <a:solidFill>
                  <a:srgbClr val="000000"/>
                </a:solidFill>
                <a:uFill>
                  <a:solidFill>
                    <a:srgbClr val="FFFFFF"/>
                  </a:solidFill>
                </a:uFill>
                <a:latin typeface="Albertus"/>
              </a:rPr>
              <a:t>stimüle</a:t>
            </a:r>
            <a:r>
              <a:rPr lang="tr-TR" sz="2700" b="0" strike="noStrike" spc="-1" dirty="0">
                <a:solidFill>
                  <a:srgbClr val="000000"/>
                </a:solidFill>
                <a:uFill>
                  <a:solidFill>
                    <a:srgbClr val="FFFFFF"/>
                  </a:solidFill>
                </a:uFill>
                <a:latin typeface="Albertus"/>
              </a:rPr>
              <a:t> edici faktördür.</a:t>
            </a:r>
            <a:endParaRPr lang="tr-TR" sz="1800" b="0" strike="noStrike" spc="-1" dirty="0">
              <a:solidFill>
                <a:srgbClr val="000000"/>
              </a:solidFill>
              <a:uFill>
                <a:solidFill>
                  <a:srgbClr val="FFFFFF"/>
                </a:solidFill>
              </a:uFill>
              <a:latin typeface="Arial"/>
            </a:endParaRPr>
          </a:p>
          <a:p>
            <a:pPr marL="365760" indent="-255600">
              <a:lnSpc>
                <a:spcPct val="100000"/>
              </a:lnSpc>
            </a:pPr>
            <a:endParaRPr lang="tr-TR" sz="1800" b="0" strike="noStrike" spc="-1" dirty="0">
              <a:solidFill>
                <a:srgbClr val="000000"/>
              </a:solidFill>
              <a:uFill>
                <a:solidFill>
                  <a:srgbClr val="FFFFFF"/>
                </a:solidFill>
              </a:uFill>
              <a:latin typeface="Arial"/>
            </a:endParaRPr>
          </a:p>
          <a:p>
            <a:pPr marL="365760" indent="-255600">
              <a:lnSpc>
                <a:spcPct val="100000"/>
              </a:lnSpc>
              <a:buClr>
                <a:srgbClr val="D16349"/>
              </a:buClr>
              <a:buSzPct val="68000"/>
              <a:buFont typeface="Wingdings" charset="2"/>
              <a:buChar char=""/>
            </a:pPr>
            <a:r>
              <a:rPr lang="tr-TR" sz="2700" b="0" strike="noStrike" spc="-1" dirty="0" err="1">
                <a:solidFill>
                  <a:srgbClr val="000000"/>
                </a:solidFill>
                <a:uFill>
                  <a:solidFill>
                    <a:srgbClr val="FFFFFF"/>
                  </a:solidFill>
                </a:uFill>
                <a:latin typeface="Albertus"/>
              </a:rPr>
              <a:t>Rekombinant</a:t>
            </a:r>
            <a:r>
              <a:rPr lang="tr-TR" sz="2700" b="0" strike="noStrike" spc="-1" dirty="0">
                <a:solidFill>
                  <a:srgbClr val="000000"/>
                </a:solidFill>
                <a:uFill>
                  <a:solidFill>
                    <a:srgbClr val="FFFFFF"/>
                  </a:solidFill>
                </a:uFill>
                <a:latin typeface="Albertus"/>
              </a:rPr>
              <a:t> DNA teknolojisi ile mayadan üretilir.</a:t>
            </a:r>
            <a:endParaRPr lang="tr-TR" sz="1800" b="0" strike="noStrike" spc="-1" dirty="0">
              <a:solidFill>
                <a:srgbClr val="000000"/>
              </a:solidFill>
              <a:uFill>
                <a:solidFill>
                  <a:srgbClr val="FFFFFF"/>
                </a:solidFill>
              </a:uFill>
              <a:latin typeface="Arial"/>
            </a:endParaRPr>
          </a:p>
          <a:p>
            <a:pPr marL="365760" indent="-255600">
              <a:lnSpc>
                <a:spcPct val="100000"/>
              </a:lnSpc>
            </a:pPr>
            <a:endParaRPr lang="tr-TR" sz="1800" b="0" strike="noStrike" spc="-1" dirty="0">
              <a:solidFill>
                <a:srgbClr val="000000"/>
              </a:solidFill>
              <a:uFill>
                <a:solidFill>
                  <a:srgbClr val="FFFFFF"/>
                </a:solidFill>
              </a:uFill>
              <a:latin typeface="Arial"/>
            </a:endParaRPr>
          </a:p>
          <a:p>
            <a:pPr marL="365760" indent="-255600">
              <a:lnSpc>
                <a:spcPct val="100000"/>
              </a:lnSpc>
              <a:buClr>
                <a:srgbClr val="D16349"/>
              </a:buClr>
              <a:buSzPct val="68000"/>
              <a:buFont typeface="Wingdings" charset="2"/>
              <a:buChar char=""/>
            </a:pPr>
            <a:r>
              <a:rPr lang="tr-TR" sz="2700" b="0" strike="noStrike" spc="-1" dirty="0">
                <a:solidFill>
                  <a:srgbClr val="000000"/>
                </a:solidFill>
                <a:uFill>
                  <a:solidFill>
                    <a:srgbClr val="FFFFFF"/>
                  </a:solidFill>
                </a:uFill>
                <a:latin typeface="Albertus"/>
              </a:rPr>
              <a:t>Kemik iliğinde </a:t>
            </a:r>
            <a:r>
              <a:rPr lang="tr-TR" sz="2700" b="0" strike="noStrike" spc="-1" dirty="0" err="1">
                <a:solidFill>
                  <a:srgbClr val="000000"/>
                </a:solidFill>
                <a:uFill>
                  <a:solidFill>
                    <a:srgbClr val="FFFFFF"/>
                  </a:solidFill>
                </a:uFill>
                <a:latin typeface="Albertus"/>
              </a:rPr>
              <a:t>granülosit</a:t>
            </a:r>
            <a:r>
              <a:rPr lang="tr-TR" sz="2700" b="0" strike="noStrike" spc="-1" dirty="0">
                <a:solidFill>
                  <a:srgbClr val="000000"/>
                </a:solidFill>
                <a:uFill>
                  <a:solidFill>
                    <a:srgbClr val="FFFFFF"/>
                  </a:solidFill>
                </a:uFill>
                <a:latin typeface="Albertus"/>
              </a:rPr>
              <a:t> seri hücrelerinin üretimini uyarır.</a:t>
            </a:r>
            <a:endParaRPr lang="tr-TR" sz="1800" b="0" strike="noStrike" spc="-1" dirty="0">
              <a:solidFill>
                <a:srgbClr val="000000"/>
              </a:solidFill>
              <a:uFill>
                <a:solidFill>
                  <a:srgbClr val="FFFFFF"/>
                </a:solidFill>
              </a:uFill>
              <a:latin typeface="Arial"/>
            </a:endParaRPr>
          </a:p>
          <a:p>
            <a:pPr>
              <a:lnSpc>
                <a:spcPct val="100000"/>
              </a:lnSpc>
            </a:pPr>
            <a:endParaRPr lang="tr-TR" sz="1800" b="0" strike="noStrike" spc="-1" dirty="0">
              <a:solidFill>
                <a:srgbClr val="000000"/>
              </a:solidFill>
              <a:uFill>
                <a:solidFill>
                  <a:srgbClr val="FFFFFF"/>
                </a:solidFill>
              </a:uFill>
              <a:latin typeface="Arial"/>
            </a:endParaRPr>
          </a:p>
          <a:p>
            <a:pPr marL="365760" indent="-255600">
              <a:lnSpc>
                <a:spcPct val="100000"/>
              </a:lnSpc>
              <a:buClr>
                <a:srgbClr val="D16349"/>
              </a:buClr>
              <a:buSzPct val="68000"/>
              <a:buFont typeface="Wingdings" charset="2"/>
              <a:buChar char=""/>
            </a:pPr>
            <a:r>
              <a:rPr lang="tr-TR" sz="2700" b="0" strike="noStrike" spc="-1" dirty="0">
                <a:solidFill>
                  <a:srgbClr val="000000"/>
                </a:solidFill>
                <a:uFill>
                  <a:solidFill>
                    <a:srgbClr val="FFFFFF"/>
                  </a:solidFill>
                </a:uFill>
                <a:latin typeface="Albertus"/>
              </a:rPr>
              <a:t>Genellikle 3-10µg/kg/gün dozunda uygulanmaktadır.</a:t>
            </a:r>
            <a:endParaRPr lang="tr-TR" sz="1800" b="0" strike="noStrike" spc="-1" dirty="0">
              <a:solidFill>
                <a:srgbClr val="000000"/>
              </a:solidFill>
              <a:uFill>
                <a:solidFill>
                  <a:srgbClr val="FFFFFF"/>
                </a:solidFill>
              </a:uFill>
              <a:latin typeface="Arial"/>
            </a:endParaRPr>
          </a:p>
        </p:txBody>
      </p:sp>
      <p:pic>
        <p:nvPicPr>
          <p:cNvPr id="321" name="Picture 2"/>
          <p:cNvPicPr/>
          <p:nvPr/>
        </p:nvPicPr>
        <p:blipFill>
          <a:blip r:embed="rId2"/>
          <a:stretch/>
        </p:blipFill>
        <p:spPr>
          <a:xfrm>
            <a:off x="6214680" y="1071720"/>
            <a:ext cx="2929320" cy="1899000"/>
          </a:xfrm>
          <a:prstGeom prst="rect">
            <a:avLst/>
          </a:prstGeom>
          <a:ln>
            <a:noFill/>
          </a:ln>
        </p:spPr>
      </p:pic>
    </p:spTree>
  </p:cSld>
  <p:clrMapOvr>
    <a:masterClrMapping/>
  </p:clrMapOvr>
  <p:transition spd="med">
    <p:wheel spokes="1"/>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TextShape 1"/>
          <p:cNvSpPr txBox="1"/>
          <p:nvPr/>
        </p:nvSpPr>
        <p:spPr>
          <a:xfrm>
            <a:off x="4361760" y="1026360"/>
            <a:ext cx="456840" cy="441000"/>
          </a:xfrm>
          <a:prstGeom prst="rect">
            <a:avLst/>
          </a:prstGeom>
          <a:noFill/>
          <a:ln>
            <a:noFill/>
          </a:ln>
        </p:spPr>
        <p:txBody>
          <a:bodyPr lIns="45720" tIns="45000" rIns="45720" bIns="45000" anchor="ctr"/>
          <a:lstStyle/>
          <a:p>
            <a:endParaRPr lang="tr-TR" sz="2400" b="0" strike="noStrike" spc="-1">
              <a:solidFill>
                <a:srgbClr val="000000"/>
              </a:solidFill>
              <a:uFill>
                <a:solidFill>
                  <a:srgbClr val="FFFFFF"/>
                </a:solidFill>
              </a:uFill>
              <a:latin typeface="Times New Roman"/>
            </a:endParaRPr>
          </a:p>
        </p:txBody>
      </p:sp>
      <p:sp>
        <p:nvSpPr>
          <p:cNvPr id="323" name="TextShape 2"/>
          <p:cNvSpPr txBox="1"/>
          <p:nvPr/>
        </p:nvSpPr>
        <p:spPr>
          <a:xfrm>
            <a:off x="0" y="928800"/>
            <a:ext cx="7167600" cy="5929200"/>
          </a:xfrm>
          <a:prstGeom prst="rect">
            <a:avLst/>
          </a:prstGeom>
          <a:solidFill>
            <a:srgbClr val="FFFFFF"/>
          </a:solidFill>
          <a:ln w="11520">
            <a:solidFill>
              <a:srgbClr val="D16349"/>
            </a:solidFill>
            <a:custDash>
              <a:ds d="300000" sp="100000"/>
            </a:custDash>
            <a:round/>
          </a:ln>
        </p:spPr>
        <p:txBody>
          <a:bodyPr lIns="90000" tIns="45000" rIns="90000" bIns="45000"/>
          <a:lstStyle/>
          <a:p>
            <a:pPr marL="514440" indent="-514080" algn="ctr">
              <a:lnSpc>
                <a:spcPct val="100000"/>
              </a:lnSpc>
            </a:pPr>
            <a:endParaRPr lang="tr-TR" sz="2700" b="0" strike="noStrike" spc="-1" dirty="0" smtClean="0">
              <a:solidFill>
                <a:srgbClr val="FF0000"/>
              </a:solidFill>
              <a:uFill>
                <a:solidFill>
                  <a:srgbClr val="FFFFFF"/>
                </a:solidFill>
              </a:uFill>
              <a:latin typeface="Albertus"/>
            </a:endParaRPr>
          </a:p>
          <a:p>
            <a:pPr marL="514440" indent="-514080" algn="ctr">
              <a:lnSpc>
                <a:spcPct val="100000"/>
              </a:lnSpc>
            </a:pPr>
            <a:r>
              <a:rPr lang="tr-TR" sz="2700" b="0" strike="noStrike" spc="-1" dirty="0" err="1" smtClean="0">
                <a:solidFill>
                  <a:srgbClr val="FF0000"/>
                </a:solidFill>
                <a:uFill>
                  <a:solidFill>
                    <a:srgbClr val="FFFFFF"/>
                  </a:solidFill>
                </a:uFill>
                <a:latin typeface="Albertus"/>
              </a:rPr>
              <a:t>Plerixafor</a:t>
            </a:r>
            <a:r>
              <a:rPr lang="tr-TR" sz="2700" b="0" strike="noStrike" spc="-1" dirty="0" smtClean="0">
                <a:solidFill>
                  <a:srgbClr val="FF0000"/>
                </a:solidFill>
                <a:uFill>
                  <a:solidFill>
                    <a:srgbClr val="FFFFFF"/>
                  </a:solidFill>
                </a:uFill>
                <a:latin typeface="Albertus"/>
              </a:rPr>
              <a:t> </a:t>
            </a:r>
            <a:r>
              <a:rPr lang="tr-TR" sz="2700" b="0" strike="noStrike" spc="-1" dirty="0">
                <a:solidFill>
                  <a:srgbClr val="FF0000"/>
                </a:solidFill>
                <a:uFill>
                  <a:solidFill>
                    <a:srgbClr val="FFFFFF"/>
                  </a:solidFill>
                </a:uFill>
                <a:latin typeface="Albertus"/>
              </a:rPr>
              <a:t>(AMD 3100):</a:t>
            </a:r>
            <a:endParaRPr lang="tr-TR" sz="2700" b="0" strike="noStrike" spc="-1" dirty="0">
              <a:solidFill>
                <a:srgbClr val="000000"/>
              </a:solidFill>
              <a:uFill>
                <a:solidFill>
                  <a:srgbClr val="FFFFFF"/>
                </a:solidFill>
              </a:uFill>
              <a:latin typeface="Georgia"/>
            </a:endParaRPr>
          </a:p>
          <a:p>
            <a:pPr marL="514440" indent="-514080" algn="ctr">
              <a:lnSpc>
                <a:spcPct val="100000"/>
              </a:lnSpc>
            </a:pPr>
            <a:endParaRPr lang="tr-TR" sz="2700" b="0" strike="noStrike" spc="-1" dirty="0">
              <a:solidFill>
                <a:srgbClr val="000000"/>
              </a:solidFill>
              <a:uFill>
                <a:solidFill>
                  <a:srgbClr val="FFFFFF"/>
                </a:solidFill>
              </a:uFill>
              <a:latin typeface="Georgia"/>
            </a:endParaRPr>
          </a:p>
          <a:p>
            <a:pPr marL="514440" indent="-514080" algn="ctr">
              <a:lnSpc>
                <a:spcPct val="100000"/>
              </a:lnSpc>
              <a:buClr>
                <a:srgbClr val="D16349"/>
              </a:buClr>
              <a:buSzPct val="85000"/>
              <a:buFont typeface="Wingdings" charset="2"/>
              <a:buChar char=""/>
            </a:pPr>
            <a:r>
              <a:rPr lang="tr-TR" sz="2000" b="0" strike="noStrike" spc="-1" dirty="0" err="1">
                <a:solidFill>
                  <a:srgbClr val="000000"/>
                </a:solidFill>
                <a:uFill>
                  <a:solidFill>
                    <a:srgbClr val="FFFFFF"/>
                  </a:solidFill>
                </a:uFill>
                <a:latin typeface="Albertus"/>
              </a:rPr>
              <a:t>Genzyme</a:t>
            </a:r>
            <a:r>
              <a:rPr lang="tr-TR" sz="2000" b="0" strike="noStrike" spc="-1" dirty="0">
                <a:solidFill>
                  <a:srgbClr val="000000"/>
                </a:solidFill>
                <a:uFill>
                  <a:solidFill>
                    <a:srgbClr val="FFFFFF"/>
                  </a:solidFill>
                </a:uFill>
                <a:latin typeface="Albertus"/>
              </a:rPr>
              <a:t> (</a:t>
            </a:r>
            <a:r>
              <a:rPr lang="tr-TR" sz="2000" b="0" strike="noStrike" spc="-1" dirty="0" err="1">
                <a:solidFill>
                  <a:srgbClr val="000000"/>
                </a:solidFill>
                <a:uFill>
                  <a:solidFill>
                    <a:srgbClr val="FFFFFF"/>
                  </a:solidFill>
                </a:uFill>
                <a:latin typeface="Albertus"/>
              </a:rPr>
              <a:t>Mozobil</a:t>
            </a:r>
            <a:r>
              <a:rPr lang="tr-TR" sz="2000" b="0" strike="noStrike" spc="-1" dirty="0">
                <a:solidFill>
                  <a:srgbClr val="000000"/>
                </a:solidFill>
                <a:uFill>
                  <a:solidFill>
                    <a:srgbClr val="FFFFFF"/>
                  </a:solidFill>
                </a:uFill>
                <a:latin typeface="Albertus"/>
              </a:rPr>
              <a:t>)</a:t>
            </a:r>
            <a:endParaRPr lang="tr-TR" sz="2700" b="0" strike="noStrike" spc="-1" dirty="0">
              <a:solidFill>
                <a:srgbClr val="000000"/>
              </a:solidFill>
              <a:uFill>
                <a:solidFill>
                  <a:srgbClr val="FFFFFF"/>
                </a:solidFill>
              </a:uFill>
              <a:latin typeface="Georgia"/>
            </a:endParaRPr>
          </a:p>
          <a:p>
            <a:pPr marL="514440" indent="-514080" algn="ctr">
              <a:lnSpc>
                <a:spcPct val="100000"/>
              </a:lnSpc>
            </a:pPr>
            <a:endParaRPr lang="tr-TR" sz="2700" b="0" strike="noStrike" spc="-1" dirty="0">
              <a:solidFill>
                <a:srgbClr val="000000"/>
              </a:solidFill>
              <a:uFill>
                <a:solidFill>
                  <a:srgbClr val="FFFFFF"/>
                </a:solidFill>
              </a:uFill>
              <a:latin typeface="Georgia"/>
            </a:endParaRPr>
          </a:p>
          <a:p>
            <a:pPr marL="514440" indent="-514080" algn="ctr">
              <a:lnSpc>
                <a:spcPct val="100000"/>
              </a:lnSpc>
              <a:buClr>
                <a:srgbClr val="D16349"/>
              </a:buClr>
              <a:buSzPct val="85000"/>
              <a:buFont typeface="Wingdings" charset="2"/>
              <a:buChar char=""/>
            </a:pPr>
            <a:r>
              <a:rPr lang="tr-TR" sz="2000" b="0" strike="noStrike" spc="-1" dirty="0">
                <a:solidFill>
                  <a:srgbClr val="000000"/>
                </a:solidFill>
                <a:uFill>
                  <a:solidFill>
                    <a:srgbClr val="FFFFFF"/>
                  </a:solidFill>
                </a:uFill>
                <a:latin typeface="Albertus"/>
              </a:rPr>
              <a:t>G-CSF ile birlikte kullanıldığında, dolaşımdaki CD34+ hücrelerin arttığı ve daha etkili bir </a:t>
            </a:r>
            <a:r>
              <a:rPr lang="tr-TR" sz="2000" b="0" strike="noStrike" spc="-1" dirty="0" err="1">
                <a:solidFill>
                  <a:srgbClr val="000000"/>
                </a:solidFill>
                <a:uFill>
                  <a:solidFill>
                    <a:srgbClr val="FFFFFF"/>
                  </a:solidFill>
                </a:uFill>
                <a:latin typeface="Albertus"/>
              </a:rPr>
              <a:t>mobilizasyon</a:t>
            </a:r>
            <a:r>
              <a:rPr lang="tr-TR" sz="2000" b="0" strike="noStrike" spc="-1" dirty="0">
                <a:solidFill>
                  <a:srgbClr val="000000"/>
                </a:solidFill>
                <a:uFill>
                  <a:solidFill>
                    <a:srgbClr val="FFFFFF"/>
                  </a:solidFill>
                </a:uFill>
                <a:latin typeface="Albertus"/>
              </a:rPr>
              <a:t> sağlandığı rapor edilmiştir</a:t>
            </a:r>
            <a:endParaRPr lang="tr-TR" sz="2700" b="0" strike="noStrike" spc="-1" dirty="0">
              <a:solidFill>
                <a:srgbClr val="000000"/>
              </a:solidFill>
              <a:uFill>
                <a:solidFill>
                  <a:srgbClr val="FFFFFF"/>
                </a:solidFill>
              </a:uFill>
              <a:latin typeface="Georgia"/>
            </a:endParaRPr>
          </a:p>
          <a:p>
            <a:pPr algn="ctr">
              <a:lnSpc>
                <a:spcPct val="100000"/>
              </a:lnSpc>
            </a:pPr>
            <a:endParaRPr lang="tr-TR" sz="2700" b="0" strike="noStrike" spc="-1" dirty="0">
              <a:solidFill>
                <a:srgbClr val="000000"/>
              </a:solidFill>
              <a:uFill>
                <a:solidFill>
                  <a:srgbClr val="FFFFFF"/>
                </a:solidFill>
              </a:uFill>
              <a:latin typeface="Georgia"/>
            </a:endParaRPr>
          </a:p>
          <a:p>
            <a:pPr marL="514440" indent="-514080" algn="ctr">
              <a:lnSpc>
                <a:spcPct val="100000"/>
              </a:lnSpc>
              <a:buClr>
                <a:srgbClr val="D16349"/>
              </a:buClr>
              <a:buSzPct val="85000"/>
              <a:buFont typeface="Wingdings" charset="2"/>
              <a:buChar char=""/>
            </a:pPr>
            <a:r>
              <a:rPr lang="tr-TR" sz="2000" b="0" strike="noStrike" spc="-1" dirty="0">
                <a:solidFill>
                  <a:srgbClr val="000000"/>
                </a:solidFill>
                <a:uFill>
                  <a:solidFill>
                    <a:srgbClr val="FFFFFF"/>
                  </a:solidFill>
                </a:uFill>
                <a:latin typeface="Albertus"/>
              </a:rPr>
              <a:t>Amerika ve Avrupa Birliği’nde, NHL ve </a:t>
            </a:r>
            <a:r>
              <a:rPr lang="tr-TR" sz="2000" b="0" strike="noStrike" spc="-1" dirty="0" err="1">
                <a:solidFill>
                  <a:srgbClr val="000000"/>
                </a:solidFill>
                <a:uFill>
                  <a:solidFill>
                    <a:srgbClr val="FFFFFF"/>
                  </a:solidFill>
                </a:uFill>
                <a:latin typeface="Albertus"/>
              </a:rPr>
              <a:t>MM’li</a:t>
            </a:r>
            <a:r>
              <a:rPr lang="tr-TR" sz="2000" b="0" strike="noStrike" spc="-1" dirty="0">
                <a:solidFill>
                  <a:srgbClr val="000000"/>
                </a:solidFill>
                <a:uFill>
                  <a:solidFill>
                    <a:srgbClr val="FFFFFF"/>
                  </a:solidFill>
                </a:uFill>
                <a:latin typeface="Albertus"/>
              </a:rPr>
              <a:t> hastaların </a:t>
            </a:r>
            <a:r>
              <a:rPr lang="tr-TR" sz="2000" b="0" strike="noStrike" spc="-1" dirty="0" err="1">
                <a:solidFill>
                  <a:srgbClr val="000000"/>
                </a:solidFill>
                <a:uFill>
                  <a:solidFill>
                    <a:srgbClr val="FFFFFF"/>
                  </a:solidFill>
                </a:uFill>
                <a:latin typeface="Albertus"/>
              </a:rPr>
              <a:t>mobilizasyonunda</a:t>
            </a:r>
            <a:r>
              <a:rPr lang="tr-TR" sz="2000" b="0" strike="noStrike" spc="-1" dirty="0">
                <a:solidFill>
                  <a:srgbClr val="000000"/>
                </a:solidFill>
                <a:uFill>
                  <a:solidFill>
                    <a:srgbClr val="FFFFFF"/>
                  </a:solidFill>
                </a:uFill>
                <a:latin typeface="Albertus"/>
              </a:rPr>
              <a:t> G-CSF ile birlikte kullanımı konusunda onay almıştır.</a:t>
            </a:r>
            <a:endParaRPr lang="tr-TR" sz="2700" b="0" strike="noStrike" spc="-1" dirty="0">
              <a:solidFill>
                <a:srgbClr val="000000"/>
              </a:solidFill>
              <a:uFill>
                <a:solidFill>
                  <a:srgbClr val="FFFFFF"/>
                </a:solidFill>
              </a:uFill>
              <a:latin typeface="Georgia"/>
            </a:endParaRPr>
          </a:p>
        </p:txBody>
      </p:sp>
      <p:sp>
        <p:nvSpPr>
          <p:cNvPr id="324" name="CustomShape 3"/>
          <p:cNvSpPr/>
          <p:nvPr/>
        </p:nvSpPr>
        <p:spPr>
          <a:xfrm>
            <a:off x="0" y="1"/>
            <a:ext cx="7167600" cy="928800"/>
          </a:xfrm>
          <a:prstGeom prst="rect">
            <a:avLst/>
          </a:prstGeom>
          <a:solidFill>
            <a:srgbClr val="E9E1C4"/>
          </a:solidFill>
          <a:ln>
            <a:round/>
          </a:ln>
          <a:effectLst>
            <a:outerShdw blurRad="50800" dist="25400" dir="5400000" rotWithShape="0">
              <a:srgbClr val="000000">
                <a:alpha val="35000"/>
              </a:srgbClr>
            </a:outerShdw>
          </a:effectLst>
        </p:spPr>
        <p:style>
          <a:lnRef idx="1">
            <a:schemeClr val="accent2"/>
          </a:lnRef>
          <a:fillRef idx="2">
            <a:schemeClr val="accent2"/>
          </a:fillRef>
          <a:effectRef idx="1">
            <a:schemeClr val="accent2"/>
          </a:effectRef>
          <a:fontRef idx="minor"/>
        </p:style>
        <p:txBody>
          <a:bodyPr lIns="90000" tIns="45000" rIns="90000" bIns="45000" anchor="ctr"/>
          <a:lstStyle/>
          <a:p>
            <a:pPr marL="514440" indent="-514080" algn="ctr">
              <a:lnSpc>
                <a:spcPct val="100000"/>
              </a:lnSpc>
            </a:pPr>
            <a:r>
              <a:rPr lang="tr-TR" sz="2800" b="1" strike="noStrike" spc="-1" dirty="0" err="1">
                <a:solidFill>
                  <a:srgbClr val="000000"/>
                </a:solidFill>
                <a:uFill>
                  <a:solidFill>
                    <a:srgbClr val="FFFFFF"/>
                  </a:solidFill>
                </a:uFill>
                <a:latin typeface="Albertus"/>
              </a:rPr>
              <a:t>Mobilizasyon</a:t>
            </a:r>
            <a:r>
              <a:rPr lang="tr-TR" sz="2800" b="1" strike="noStrike" spc="-1" dirty="0">
                <a:solidFill>
                  <a:srgbClr val="000000"/>
                </a:solidFill>
                <a:uFill>
                  <a:solidFill>
                    <a:srgbClr val="FFFFFF"/>
                  </a:solidFill>
                </a:uFill>
                <a:latin typeface="Albertus"/>
              </a:rPr>
              <a:t> başarısızlığında;</a:t>
            </a:r>
            <a:endParaRPr lang="tr-TR" sz="2000" b="1" strike="noStrike" spc="-1" dirty="0">
              <a:solidFill>
                <a:srgbClr val="000000"/>
              </a:solidFill>
              <a:uFill>
                <a:solidFill>
                  <a:srgbClr val="FFFFFF"/>
                </a:solidFill>
              </a:uFill>
              <a:latin typeface="Arial"/>
            </a:endParaRPr>
          </a:p>
        </p:txBody>
      </p:sp>
      <p:pic>
        <p:nvPicPr>
          <p:cNvPr id="325" name="Picture 2"/>
          <p:cNvPicPr/>
          <p:nvPr/>
        </p:nvPicPr>
        <p:blipFill>
          <a:blip r:embed="rId2"/>
          <a:stretch/>
        </p:blipFill>
        <p:spPr>
          <a:xfrm>
            <a:off x="7167600" y="0"/>
            <a:ext cx="1976400" cy="2000160"/>
          </a:xfrm>
          <a:prstGeom prst="rect">
            <a:avLst/>
          </a:prstGeom>
          <a:ln>
            <a:noFill/>
          </a:ln>
        </p:spPr>
      </p:pic>
    </p:spTree>
  </p:cSld>
  <p:clrMapOvr>
    <a:masterClrMapping/>
  </p:clrMapOvr>
  <p:transition spd="med">
    <p:wheel spokes="1"/>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TextShape 1"/>
          <p:cNvSpPr txBox="1"/>
          <p:nvPr/>
        </p:nvSpPr>
        <p:spPr>
          <a:xfrm>
            <a:off x="0" y="1"/>
            <a:ext cx="9144000" cy="1593668"/>
          </a:xfrm>
          <a:prstGeom prst="rect">
            <a:avLst/>
          </a:prstGeom>
          <a:solidFill>
            <a:srgbClr val="97B594"/>
          </a:solidFill>
          <a:ln>
            <a:noFill/>
          </a:ln>
        </p:spPr>
        <p:txBody>
          <a:bodyPr lIns="90000" tIns="45000" rIns="90000" bIns="45000" anchor="b"/>
          <a:lstStyle/>
          <a:p>
            <a:pPr marL="743040" indent="-742680" algn="ctr">
              <a:lnSpc>
                <a:spcPct val="100000"/>
              </a:lnSpc>
              <a:buClr>
                <a:srgbClr val="FFFFFF"/>
              </a:buClr>
              <a:buFont typeface="Georgia"/>
              <a:buAutoNum type="alphaUcPeriod" startAt="5"/>
            </a:pPr>
            <a:r>
              <a:rPr lang="tr-TR" sz="3600" b="0" strike="noStrike" spc="-1" dirty="0">
                <a:solidFill>
                  <a:srgbClr val="FFFFFF"/>
                </a:solidFill>
                <a:uFill>
                  <a:solidFill>
                    <a:srgbClr val="FFFFFF"/>
                  </a:solidFill>
                </a:uFill>
                <a:latin typeface="Albertus"/>
              </a:rPr>
              <a:t>REPLASMAN (YERİNE KOYMA) SOLÜSYONLARI</a:t>
            </a:r>
            <a:endParaRPr lang="tr-TR" sz="1800" b="0" strike="noStrike" spc="-1" dirty="0">
              <a:solidFill>
                <a:srgbClr val="000000"/>
              </a:solidFill>
              <a:uFill>
                <a:solidFill>
                  <a:srgbClr val="FFFFFF"/>
                </a:solidFill>
              </a:uFill>
              <a:latin typeface="Georgia"/>
            </a:endParaRPr>
          </a:p>
        </p:txBody>
      </p:sp>
      <p:sp>
        <p:nvSpPr>
          <p:cNvPr id="327" name="TextShape 2"/>
          <p:cNvSpPr txBox="1"/>
          <p:nvPr/>
        </p:nvSpPr>
        <p:spPr>
          <a:xfrm>
            <a:off x="4361760" y="1026360"/>
            <a:ext cx="456840" cy="441000"/>
          </a:xfrm>
          <a:prstGeom prst="rect">
            <a:avLst/>
          </a:prstGeom>
          <a:noFill/>
          <a:ln>
            <a:noFill/>
          </a:ln>
        </p:spPr>
        <p:txBody>
          <a:bodyPr lIns="45720" tIns="45000" rIns="45720" bIns="45000" anchor="ctr"/>
          <a:lstStyle/>
          <a:p>
            <a:endParaRPr lang="tr-TR" sz="2400" b="0" strike="noStrike" spc="-1">
              <a:solidFill>
                <a:srgbClr val="000000"/>
              </a:solidFill>
              <a:uFill>
                <a:solidFill>
                  <a:srgbClr val="FFFFFF"/>
                </a:solidFill>
              </a:uFill>
              <a:latin typeface="Times New Roman"/>
            </a:endParaRPr>
          </a:p>
        </p:txBody>
      </p:sp>
      <p:sp>
        <p:nvSpPr>
          <p:cNvPr id="328" name="TextShape 3"/>
          <p:cNvSpPr txBox="1"/>
          <p:nvPr/>
        </p:nvSpPr>
        <p:spPr>
          <a:xfrm>
            <a:off x="0" y="1593669"/>
            <a:ext cx="9144000" cy="5264331"/>
          </a:xfrm>
          <a:prstGeom prst="rect">
            <a:avLst/>
          </a:prstGeom>
          <a:solidFill>
            <a:srgbClr val="E3A192"/>
          </a:solidFill>
          <a:ln>
            <a:noFill/>
          </a:ln>
        </p:spPr>
        <p:txBody>
          <a:bodyPr lIns="90000" tIns="45000" rIns="90000" bIns="45000"/>
          <a:lstStyle/>
          <a:p>
            <a:pPr marL="514440" indent="-514080">
              <a:lnSpc>
                <a:spcPct val="150000"/>
              </a:lnSpc>
              <a:buClr>
                <a:srgbClr val="D16349"/>
              </a:buClr>
              <a:buFont typeface="Georgia"/>
              <a:buAutoNum type="alphaLcParenR"/>
            </a:pPr>
            <a:r>
              <a:rPr lang="tr-TR" sz="2700" b="0" strike="noStrike" spc="-1" dirty="0" err="1">
                <a:solidFill>
                  <a:srgbClr val="000000"/>
                </a:solidFill>
                <a:uFill>
                  <a:solidFill>
                    <a:srgbClr val="FFFFFF"/>
                  </a:solidFill>
                </a:uFill>
                <a:latin typeface="Albertus"/>
              </a:rPr>
              <a:t>Kristalloidler</a:t>
            </a:r>
            <a:r>
              <a:rPr lang="tr-TR" sz="2700" b="0" strike="noStrike" spc="-1" dirty="0">
                <a:solidFill>
                  <a:srgbClr val="000000"/>
                </a:solidFill>
                <a:uFill>
                  <a:solidFill>
                    <a:srgbClr val="FFFFFF"/>
                  </a:solidFill>
                </a:uFill>
                <a:latin typeface="Albertus"/>
              </a:rPr>
              <a:t> (</a:t>
            </a:r>
            <a:r>
              <a:rPr lang="tr-TR" sz="2700" b="0" strike="noStrike" spc="-1" dirty="0" err="1">
                <a:solidFill>
                  <a:srgbClr val="000000"/>
                </a:solidFill>
                <a:uFill>
                  <a:solidFill>
                    <a:srgbClr val="FFFFFF"/>
                  </a:solidFill>
                </a:uFill>
                <a:latin typeface="Albertus"/>
              </a:rPr>
              <a:t>İzotonik</a:t>
            </a:r>
            <a:r>
              <a:rPr lang="tr-TR" sz="2700" b="0" strike="noStrike" spc="-1" dirty="0">
                <a:solidFill>
                  <a:srgbClr val="000000"/>
                </a:solidFill>
                <a:uFill>
                  <a:solidFill>
                    <a:srgbClr val="FFFFFF"/>
                  </a:solidFill>
                </a:uFill>
                <a:latin typeface="Albertus"/>
              </a:rPr>
              <a:t> Sodyum Klorür)</a:t>
            </a:r>
            <a:endParaRPr lang="tr-TR" sz="2700" b="0" strike="noStrike" spc="-1" dirty="0">
              <a:solidFill>
                <a:srgbClr val="000000"/>
              </a:solidFill>
              <a:uFill>
                <a:solidFill>
                  <a:srgbClr val="FFFFFF"/>
                </a:solidFill>
              </a:uFill>
              <a:latin typeface="Georgia"/>
            </a:endParaRPr>
          </a:p>
          <a:p>
            <a:pPr marL="514440" indent="-514080">
              <a:lnSpc>
                <a:spcPct val="150000"/>
              </a:lnSpc>
              <a:buClr>
                <a:srgbClr val="D16349"/>
              </a:buClr>
              <a:buFont typeface="Georgia"/>
              <a:buAutoNum type="alphaLcParenR"/>
            </a:pPr>
            <a:r>
              <a:rPr lang="tr-TR" sz="2700" b="0" strike="noStrike" spc="-1" dirty="0" err="1">
                <a:solidFill>
                  <a:srgbClr val="000000"/>
                </a:solidFill>
                <a:uFill>
                  <a:solidFill>
                    <a:srgbClr val="FFFFFF"/>
                  </a:solidFill>
                </a:uFill>
                <a:latin typeface="Albertus"/>
              </a:rPr>
              <a:t>Kolloidler</a:t>
            </a:r>
            <a:r>
              <a:rPr lang="tr-TR" sz="2700" b="0" strike="noStrike" spc="-1" dirty="0">
                <a:solidFill>
                  <a:srgbClr val="000000"/>
                </a:solidFill>
                <a:uFill>
                  <a:solidFill>
                    <a:srgbClr val="FFFFFF"/>
                  </a:solidFill>
                </a:uFill>
                <a:latin typeface="Albertus"/>
              </a:rPr>
              <a:t> (</a:t>
            </a:r>
            <a:r>
              <a:rPr lang="tr-TR" sz="2700" b="0" strike="noStrike" spc="-1" dirty="0" err="1">
                <a:solidFill>
                  <a:srgbClr val="000000"/>
                </a:solidFill>
                <a:uFill>
                  <a:solidFill>
                    <a:srgbClr val="FFFFFF"/>
                  </a:solidFill>
                </a:uFill>
                <a:latin typeface="Albertus"/>
              </a:rPr>
              <a:t>Albumin</a:t>
            </a:r>
            <a:r>
              <a:rPr lang="tr-TR" sz="2700" b="0" strike="noStrike" spc="-1" dirty="0">
                <a:solidFill>
                  <a:srgbClr val="000000"/>
                </a:solidFill>
                <a:uFill>
                  <a:solidFill>
                    <a:srgbClr val="FFFFFF"/>
                  </a:solidFill>
                </a:uFill>
                <a:latin typeface="Albertus"/>
              </a:rPr>
              <a:t> solüsyonları, HES)</a:t>
            </a:r>
            <a:endParaRPr lang="tr-TR" sz="2700" b="0" strike="noStrike" spc="-1" dirty="0">
              <a:solidFill>
                <a:srgbClr val="000000"/>
              </a:solidFill>
              <a:uFill>
                <a:solidFill>
                  <a:srgbClr val="FFFFFF"/>
                </a:solidFill>
              </a:uFill>
              <a:latin typeface="Georgia"/>
            </a:endParaRPr>
          </a:p>
          <a:p>
            <a:pPr marL="514440" indent="-514080">
              <a:lnSpc>
                <a:spcPct val="150000"/>
              </a:lnSpc>
              <a:buClr>
                <a:srgbClr val="D16349"/>
              </a:buClr>
              <a:buFont typeface="Georgia"/>
              <a:buAutoNum type="alphaLcParenR"/>
            </a:pPr>
            <a:r>
              <a:rPr lang="tr-TR" sz="2700" b="0" strike="noStrike" spc="-1" dirty="0">
                <a:solidFill>
                  <a:srgbClr val="000000"/>
                </a:solidFill>
                <a:uFill>
                  <a:solidFill>
                    <a:srgbClr val="FFFFFF"/>
                  </a:solidFill>
                </a:uFill>
                <a:latin typeface="Albertus"/>
              </a:rPr>
              <a:t>Taze Donmuş Plazma</a:t>
            </a:r>
            <a:endParaRPr lang="tr-TR" sz="2700" b="0" strike="noStrike" spc="-1" dirty="0">
              <a:solidFill>
                <a:srgbClr val="000000"/>
              </a:solidFill>
              <a:uFill>
                <a:solidFill>
                  <a:srgbClr val="FFFFFF"/>
                </a:solidFill>
              </a:uFill>
              <a:latin typeface="Georgia"/>
            </a:endParaRPr>
          </a:p>
          <a:p>
            <a:pPr marL="514440" indent="-514080">
              <a:lnSpc>
                <a:spcPct val="150000"/>
              </a:lnSpc>
              <a:buClr>
                <a:srgbClr val="D16349"/>
              </a:buClr>
              <a:buFont typeface="Georgia"/>
              <a:buAutoNum type="alphaLcParenR"/>
            </a:pPr>
            <a:r>
              <a:rPr lang="tr-TR" sz="2700" b="0" strike="noStrike" spc="-1" dirty="0">
                <a:solidFill>
                  <a:srgbClr val="000000"/>
                </a:solidFill>
                <a:uFill>
                  <a:solidFill>
                    <a:srgbClr val="FFFFFF"/>
                  </a:solidFill>
                </a:uFill>
                <a:latin typeface="Albertus"/>
              </a:rPr>
              <a:t>Eritrosit Süspansiyonu</a:t>
            </a:r>
            <a:endParaRPr lang="tr-TR" sz="2700" b="0" strike="noStrike" spc="-1" dirty="0">
              <a:solidFill>
                <a:srgbClr val="000000"/>
              </a:solidFill>
              <a:uFill>
                <a:solidFill>
                  <a:srgbClr val="FFFFFF"/>
                </a:solidFill>
              </a:uFill>
              <a:latin typeface="Georgia"/>
            </a:endParaRPr>
          </a:p>
        </p:txBody>
      </p:sp>
    </p:spTree>
  </p:cSld>
  <p:clrMapOvr>
    <a:masterClrMapping/>
  </p:clrMapOvr>
  <p:transition spd="med">
    <p:wheel spokes="1"/>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TextShape 1"/>
          <p:cNvSpPr txBox="1"/>
          <p:nvPr/>
        </p:nvSpPr>
        <p:spPr>
          <a:xfrm>
            <a:off x="0" y="0"/>
            <a:ext cx="9144000" cy="1643040"/>
          </a:xfrm>
          <a:prstGeom prst="rect">
            <a:avLst/>
          </a:prstGeom>
          <a:solidFill>
            <a:srgbClr val="97B594"/>
          </a:solidFill>
          <a:ln>
            <a:noFill/>
          </a:ln>
        </p:spPr>
        <p:txBody>
          <a:bodyPr lIns="90000" tIns="45000" rIns="90000" bIns="45000" anchor="b"/>
          <a:lstStyle/>
          <a:p>
            <a:pPr>
              <a:lnSpc>
                <a:spcPct val="100000"/>
              </a:lnSpc>
            </a:pPr>
            <a:r>
              <a:rPr lang="tr-TR" sz="3200" b="0" strike="noStrike" spc="-1">
                <a:solidFill>
                  <a:srgbClr val="FFFFFF"/>
                </a:solidFill>
                <a:uFill>
                  <a:solidFill>
                    <a:srgbClr val="FFFFFF"/>
                  </a:solidFill>
                </a:uFill>
                <a:latin typeface="Albertus"/>
              </a:rPr>
              <a:t>a) Kristalloidler</a:t>
            </a:r>
            <a:endParaRPr lang="tr-TR" sz="1800" b="0" strike="noStrike" spc="-1">
              <a:solidFill>
                <a:srgbClr val="000000"/>
              </a:solidFill>
              <a:uFill>
                <a:solidFill>
                  <a:srgbClr val="FFFFFF"/>
                </a:solidFill>
              </a:uFill>
              <a:latin typeface="Georgia"/>
            </a:endParaRPr>
          </a:p>
        </p:txBody>
      </p:sp>
      <p:sp>
        <p:nvSpPr>
          <p:cNvPr id="332" name="TextShape 4"/>
          <p:cNvSpPr txBox="1"/>
          <p:nvPr/>
        </p:nvSpPr>
        <p:spPr>
          <a:xfrm>
            <a:off x="4361760" y="1026360"/>
            <a:ext cx="456840" cy="441000"/>
          </a:xfrm>
          <a:prstGeom prst="rect">
            <a:avLst/>
          </a:prstGeom>
          <a:noFill/>
          <a:ln>
            <a:noFill/>
          </a:ln>
        </p:spPr>
        <p:txBody>
          <a:bodyPr lIns="45720" tIns="45000" rIns="45720" bIns="45000" anchor="ctr"/>
          <a:lstStyle/>
          <a:p>
            <a:endParaRPr lang="tr-TR" sz="2400" b="0" strike="noStrike" spc="-1">
              <a:solidFill>
                <a:srgbClr val="000000"/>
              </a:solidFill>
              <a:uFill>
                <a:solidFill>
                  <a:srgbClr val="FFFFFF"/>
                </a:solidFill>
              </a:uFill>
              <a:latin typeface="Times New Roman"/>
            </a:endParaRPr>
          </a:p>
        </p:txBody>
      </p:sp>
      <p:sp>
        <p:nvSpPr>
          <p:cNvPr id="333" name="TextShape 5"/>
          <p:cNvSpPr txBox="1"/>
          <p:nvPr/>
        </p:nvSpPr>
        <p:spPr>
          <a:xfrm>
            <a:off x="0" y="1643039"/>
            <a:ext cx="9144000" cy="5045143"/>
          </a:xfrm>
          <a:prstGeom prst="rect">
            <a:avLst/>
          </a:prstGeom>
          <a:noFill/>
          <a:ln>
            <a:noFill/>
          </a:ln>
        </p:spPr>
        <p:txBody>
          <a:bodyPr lIns="90000" tIns="45000" rIns="90000" bIns="45000"/>
          <a:lstStyle/>
          <a:p>
            <a:pPr algn="ctr">
              <a:lnSpc>
                <a:spcPct val="150000"/>
              </a:lnSpc>
            </a:pPr>
            <a:r>
              <a:rPr lang="tr-TR" sz="2000" b="0" strike="noStrike" spc="-1" dirty="0" err="1">
                <a:solidFill>
                  <a:srgbClr val="000000"/>
                </a:solidFill>
                <a:uFill>
                  <a:solidFill>
                    <a:srgbClr val="FFFFFF"/>
                  </a:solidFill>
                </a:uFill>
                <a:latin typeface="Albertus"/>
              </a:rPr>
              <a:t>Kristalloidler</a:t>
            </a:r>
            <a:r>
              <a:rPr lang="tr-TR" sz="2000" b="0" strike="noStrike" spc="-1" dirty="0">
                <a:solidFill>
                  <a:srgbClr val="000000"/>
                </a:solidFill>
                <a:uFill>
                  <a:solidFill>
                    <a:srgbClr val="FFFFFF"/>
                  </a:solidFill>
                </a:uFill>
                <a:latin typeface="Albertus"/>
              </a:rPr>
              <a:t>; düşük molekül ağırlıklı, </a:t>
            </a:r>
            <a:r>
              <a:rPr lang="tr-TR" sz="2000" b="0" strike="noStrike" spc="-1" dirty="0" err="1">
                <a:solidFill>
                  <a:srgbClr val="000000"/>
                </a:solidFill>
                <a:uFill>
                  <a:solidFill>
                    <a:srgbClr val="FFFFFF"/>
                  </a:solidFill>
                </a:uFill>
                <a:latin typeface="Albertus"/>
              </a:rPr>
              <a:t>glukozlu</a:t>
            </a:r>
            <a:r>
              <a:rPr lang="tr-TR" sz="2000" b="0" strike="noStrike" spc="-1" dirty="0">
                <a:solidFill>
                  <a:srgbClr val="000000"/>
                </a:solidFill>
                <a:uFill>
                  <a:solidFill>
                    <a:srgbClr val="FFFFFF"/>
                  </a:solidFill>
                </a:uFill>
                <a:latin typeface="Albertus"/>
              </a:rPr>
              <a:t> veya </a:t>
            </a:r>
            <a:r>
              <a:rPr lang="tr-TR" sz="2000" b="0" strike="noStrike" spc="-1" dirty="0" err="1">
                <a:solidFill>
                  <a:srgbClr val="000000"/>
                </a:solidFill>
                <a:uFill>
                  <a:solidFill>
                    <a:srgbClr val="FFFFFF"/>
                  </a:solidFill>
                </a:uFill>
                <a:latin typeface="Albertus"/>
              </a:rPr>
              <a:t>glukozsuz</a:t>
            </a:r>
            <a:r>
              <a:rPr lang="tr-TR" sz="2000" b="0" strike="noStrike" spc="-1" dirty="0">
                <a:solidFill>
                  <a:srgbClr val="000000"/>
                </a:solidFill>
                <a:uFill>
                  <a:solidFill>
                    <a:srgbClr val="FFFFFF"/>
                  </a:solidFill>
                </a:uFill>
                <a:latin typeface="Albertus"/>
              </a:rPr>
              <a:t> tuz </a:t>
            </a:r>
            <a:r>
              <a:rPr lang="tr-TR" sz="2000" b="0" strike="noStrike" spc="-1" dirty="0" smtClean="0">
                <a:solidFill>
                  <a:srgbClr val="000000"/>
                </a:solidFill>
                <a:uFill>
                  <a:solidFill>
                    <a:srgbClr val="FFFFFF"/>
                  </a:solidFill>
                </a:uFill>
                <a:latin typeface="Albertus"/>
              </a:rPr>
              <a:t>solüsyonlarıdır.</a:t>
            </a:r>
            <a:endParaRPr lang="tr-TR" sz="2800" spc="-1" dirty="0">
              <a:solidFill>
                <a:srgbClr val="000000"/>
              </a:solidFill>
              <a:uFill>
                <a:solidFill>
                  <a:srgbClr val="FFFFFF"/>
                </a:solidFill>
              </a:uFill>
              <a:latin typeface="Georgia"/>
            </a:endParaRPr>
          </a:p>
          <a:p>
            <a:pPr algn="ctr">
              <a:lnSpc>
                <a:spcPct val="150000"/>
              </a:lnSpc>
            </a:pPr>
            <a:r>
              <a:rPr lang="tr-TR" sz="2000" b="0" strike="noStrike" spc="-1" dirty="0" err="1" smtClean="0">
                <a:solidFill>
                  <a:srgbClr val="FF0000"/>
                </a:solidFill>
                <a:uFill>
                  <a:solidFill>
                    <a:srgbClr val="FFFFFF"/>
                  </a:solidFill>
                </a:uFill>
                <a:latin typeface="Albertus"/>
              </a:rPr>
              <a:t>İzotonik</a:t>
            </a:r>
            <a:r>
              <a:rPr lang="tr-TR" sz="2000" b="0" strike="noStrike" spc="-1" dirty="0" smtClean="0">
                <a:solidFill>
                  <a:srgbClr val="FF0000"/>
                </a:solidFill>
                <a:uFill>
                  <a:solidFill>
                    <a:srgbClr val="FFFFFF"/>
                  </a:solidFill>
                </a:uFill>
                <a:latin typeface="Albertus"/>
              </a:rPr>
              <a:t> </a:t>
            </a:r>
            <a:r>
              <a:rPr lang="tr-TR" sz="2000" b="0" strike="noStrike" spc="-1" dirty="0">
                <a:solidFill>
                  <a:srgbClr val="FF0000"/>
                </a:solidFill>
                <a:uFill>
                  <a:solidFill>
                    <a:srgbClr val="FFFFFF"/>
                  </a:solidFill>
                </a:uFill>
                <a:latin typeface="Albertus"/>
              </a:rPr>
              <a:t>sodyum klorür (%0,9 Serum Fizyolojik);</a:t>
            </a:r>
            <a:endParaRPr lang="tr-TR" sz="2800" b="0" strike="noStrike" spc="-1" dirty="0">
              <a:solidFill>
                <a:srgbClr val="000000"/>
              </a:solidFill>
              <a:uFill>
                <a:solidFill>
                  <a:srgbClr val="FFFFFF"/>
                </a:solidFill>
              </a:uFill>
              <a:latin typeface="Georgia"/>
            </a:endParaRPr>
          </a:p>
          <a:p>
            <a:pPr>
              <a:lnSpc>
                <a:spcPct val="100000"/>
              </a:lnSpc>
            </a:pPr>
            <a:endParaRPr lang="tr-TR" sz="2800" b="0" strike="noStrike" spc="-1" dirty="0">
              <a:solidFill>
                <a:srgbClr val="000000"/>
              </a:solidFill>
              <a:uFill>
                <a:solidFill>
                  <a:srgbClr val="FFFFFF"/>
                </a:solidFill>
              </a:uFill>
              <a:latin typeface="Georgia"/>
            </a:endParaRPr>
          </a:p>
          <a:p>
            <a:pPr>
              <a:lnSpc>
                <a:spcPct val="150000"/>
              </a:lnSpc>
              <a:buClr>
                <a:srgbClr val="D16349"/>
              </a:buClr>
              <a:buSzPct val="85000"/>
              <a:buFont typeface="Wingdings" charset="2"/>
              <a:buChar char=""/>
            </a:pPr>
            <a:r>
              <a:rPr lang="tr-TR" sz="2000" b="0" strike="noStrike" spc="-1" dirty="0">
                <a:solidFill>
                  <a:srgbClr val="000000"/>
                </a:solidFill>
                <a:uFill>
                  <a:solidFill>
                    <a:srgbClr val="FFFFFF"/>
                  </a:solidFill>
                </a:uFill>
                <a:latin typeface="Albertus"/>
              </a:rPr>
              <a:t> </a:t>
            </a:r>
            <a:r>
              <a:rPr lang="tr-TR" sz="2000" b="0" strike="noStrike" spc="-1" dirty="0" err="1">
                <a:solidFill>
                  <a:srgbClr val="000000"/>
                </a:solidFill>
                <a:uFill>
                  <a:solidFill>
                    <a:srgbClr val="FFFFFF"/>
                  </a:solidFill>
                </a:uFill>
                <a:latin typeface="Albertus"/>
              </a:rPr>
              <a:t>Aferez</a:t>
            </a:r>
            <a:r>
              <a:rPr lang="tr-TR" sz="2000" b="0" strike="noStrike" spc="-1" dirty="0">
                <a:solidFill>
                  <a:srgbClr val="000000"/>
                </a:solidFill>
                <a:uFill>
                  <a:solidFill>
                    <a:srgbClr val="FFFFFF"/>
                  </a:solidFill>
                </a:uFill>
                <a:latin typeface="Albertus"/>
              </a:rPr>
              <a:t> işlemlerinde setin prime edilmesinde,</a:t>
            </a:r>
            <a:endParaRPr lang="tr-TR" sz="2800" b="0" strike="noStrike" spc="-1" dirty="0">
              <a:solidFill>
                <a:srgbClr val="000000"/>
              </a:solidFill>
              <a:uFill>
                <a:solidFill>
                  <a:srgbClr val="FFFFFF"/>
                </a:solidFill>
              </a:uFill>
              <a:latin typeface="Georgia"/>
            </a:endParaRPr>
          </a:p>
          <a:p>
            <a:pPr>
              <a:lnSpc>
                <a:spcPct val="150000"/>
              </a:lnSpc>
              <a:buClr>
                <a:srgbClr val="D16349"/>
              </a:buClr>
              <a:buSzPct val="85000"/>
              <a:buFont typeface="Wingdings" charset="2"/>
              <a:buChar char=""/>
            </a:pPr>
            <a:r>
              <a:rPr lang="tr-TR" sz="2000" b="0" strike="noStrike" spc="-1" dirty="0">
                <a:solidFill>
                  <a:srgbClr val="000000"/>
                </a:solidFill>
                <a:uFill>
                  <a:solidFill>
                    <a:srgbClr val="FFFFFF"/>
                  </a:solidFill>
                </a:uFill>
                <a:latin typeface="Albertus"/>
              </a:rPr>
              <a:t> Hasta/</a:t>
            </a:r>
            <a:r>
              <a:rPr lang="tr-TR" sz="2000" b="0" strike="noStrike" spc="-1" dirty="0" err="1">
                <a:solidFill>
                  <a:srgbClr val="000000"/>
                </a:solidFill>
                <a:uFill>
                  <a:solidFill>
                    <a:srgbClr val="FFFFFF"/>
                  </a:solidFill>
                </a:uFill>
                <a:latin typeface="Albertus"/>
              </a:rPr>
              <a:t>Donörde</a:t>
            </a:r>
            <a:r>
              <a:rPr lang="tr-TR" sz="2000" b="0" strike="noStrike" spc="-1" dirty="0">
                <a:solidFill>
                  <a:srgbClr val="000000"/>
                </a:solidFill>
                <a:uFill>
                  <a:solidFill>
                    <a:srgbClr val="FFFFFF"/>
                  </a:solidFill>
                </a:uFill>
                <a:latin typeface="Albertus"/>
              </a:rPr>
              <a:t> hipotansiyon gözlenmesi durumunda,</a:t>
            </a:r>
            <a:endParaRPr lang="tr-TR" sz="2800" b="0" strike="noStrike" spc="-1" dirty="0">
              <a:solidFill>
                <a:srgbClr val="000000"/>
              </a:solidFill>
              <a:uFill>
                <a:solidFill>
                  <a:srgbClr val="FFFFFF"/>
                </a:solidFill>
              </a:uFill>
              <a:latin typeface="Georgia"/>
            </a:endParaRPr>
          </a:p>
          <a:p>
            <a:pPr>
              <a:lnSpc>
                <a:spcPct val="150000"/>
              </a:lnSpc>
              <a:buClr>
                <a:srgbClr val="D16349"/>
              </a:buClr>
              <a:buSzPct val="85000"/>
              <a:buFont typeface="Wingdings" charset="2"/>
              <a:buChar char=""/>
            </a:pPr>
            <a:r>
              <a:rPr lang="tr-TR" sz="2000" b="0" strike="noStrike" spc="-1" dirty="0">
                <a:solidFill>
                  <a:srgbClr val="000000"/>
                </a:solidFill>
                <a:uFill>
                  <a:solidFill>
                    <a:srgbClr val="FFFFFF"/>
                  </a:solidFill>
                </a:uFill>
                <a:latin typeface="Albertus"/>
              </a:rPr>
              <a:t> </a:t>
            </a:r>
            <a:r>
              <a:rPr lang="tr-TR" sz="2000" b="0" strike="noStrike" spc="-1" dirty="0" err="1">
                <a:solidFill>
                  <a:srgbClr val="000000"/>
                </a:solidFill>
                <a:uFill>
                  <a:solidFill>
                    <a:srgbClr val="FFFFFF"/>
                  </a:solidFill>
                </a:uFill>
                <a:latin typeface="Albertus"/>
              </a:rPr>
              <a:t>Dilüsyon</a:t>
            </a:r>
            <a:r>
              <a:rPr lang="tr-TR" sz="2000" b="0" strike="noStrike" spc="-1" dirty="0">
                <a:solidFill>
                  <a:srgbClr val="000000"/>
                </a:solidFill>
                <a:uFill>
                  <a:solidFill>
                    <a:srgbClr val="FFFFFF"/>
                  </a:solidFill>
                </a:uFill>
                <a:latin typeface="Albertus"/>
              </a:rPr>
              <a:t> (Human Albümin)</a:t>
            </a:r>
            <a:endParaRPr lang="tr-TR" sz="2800" b="0" strike="noStrike" spc="-1" dirty="0">
              <a:solidFill>
                <a:srgbClr val="000000"/>
              </a:solidFill>
              <a:uFill>
                <a:solidFill>
                  <a:srgbClr val="FFFFFF"/>
                </a:solidFill>
              </a:uFill>
              <a:latin typeface="Georgia"/>
            </a:endParaRPr>
          </a:p>
        </p:txBody>
      </p:sp>
    </p:spTree>
  </p:cSld>
  <p:clrMapOvr>
    <a:masterClrMapping/>
  </p:clrMapOvr>
  <p:transition spd="med">
    <p:wheel spokes="1"/>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TextShape 1"/>
          <p:cNvSpPr txBox="1"/>
          <p:nvPr/>
        </p:nvSpPr>
        <p:spPr>
          <a:xfrm>
            <a:off x="0" y="-1"/>
            <a:ext cx="6949440" cy="857161"/>
          </a:xfrm>
          <a:prstGeom prst="rect">
            <a:avLst/>
          </a:prstGeom>
          <a:solidFill>
            <a:srgbClr val="97B594"/>
          </a:solidFill>
          <a:ln>
            <a:noFill/>
          </a:ln>
        </p:spPr>
        <p:txBody>
          <a:bodyPr lIns="90000" tIns="45000" rIns="90000" bIns="45000" anchor="b"/>
          <a:lstStyle/>
          <a:p>
            <a:pPr algn="ctr">
              <a:lnSpc>
                <a:spcPct val="100000"/>
              </a:lnSpc>
            </a:pPr>
            <a:r>
              <a:rPr lang="tr-TR" sz="3200" b="0" strike="noStrike" spc="-1">
                <a:solidFill>
                  <a:srgbClr val="FFFFFF"/>
                </a:solidFill>
                <a:uFill>
                  <a:solidFill>
                    <a:srgbClr val="FFFFFF"/>
                  </a:solidFill>
                </a:uFill>
                <a:latin typeface="Albertus"/>
              </a:rPr>
              <a:t>b) Kolloidler;</a:t>
            </a:r>
            <a:endParaRPr lang="tr-TR" sz="1800" b="0" strike="noStrike" spc="-1">
              <a:solidFill>
                <a:srgbClr val="000000"/>
              </a:solidFill>
              <a:uFill>
                <a:solidFill>
                  <a:srgbClr val="FFFFFF"/>
                </a:solidFill>
              </a:uFill>
              <a:latin typeface="Georgia"/>
            </a:endParaRPr>
          </a:p>
        </p:txBody>
      </p:sp>
      <p:sp>
        <p:nvSpPr>
          <p:cNvPr id="337" name="TextShape 4"/>
          <p:cNvSpPr txBox="1"/>
          <p:nvPr/>
        </p:nvSpPr>
        <p:spPr>
          <a:xfrm>
            <a:off x="4361760" y="1026360"/>
            <a:ext cx="456840" cy="441000"/>
          </a:xfrm>
          <a:prstGeom prst="rect">
            <a:avLst/>
          </a:prstGeom>
          <a:noFill/>
          <a:ln>
            <a:noFill/>
          </a:ln>
        </p:spPr>
        <p:txBody>
          <a:bodyPr lIns="45720" tIns="45000" rIns="45720" bIns="45000" anchor="ctr"/>
          <a:lstStyle/>
          <a:p>
            <a:endParaRPr lang="tr-TR" sz="2400" b="0" strike="noStrike" spc="-1">
              <a:solidFill>
                <a:srgbClr val="000000"/>
              </a:solidFill>
              <a:uFill>
                <a:solidFill>
                  <a:srgbClr val="FFFFFF"/>
                </a:solidFill>
              </a:uFill>
              <a:latin typeface="Times New Roman"/>
            </a:endParaRPr>
          </a:p>
        </p:txBody>
      </p:sp>
      <p:sp>
        <p:nvSpPr>
          <p:cNvPr id="338" name="TextShape 5"/>
          <p:cNvSpPr txBox="1"/>
          <p:nvPr/>
        </p:nvSpPr>
        <p:spPr>
          <a:xfrm>
            <a:off x="0" y="757645"/>
            <a:ext cx="6949440" cy="6100353"/>
          </a:xfrm>
          <a:prstGeom prst="rect">
            <a:avLst/>
          </a:prstGeom>
          <a:solidFill>
            <a:srgbClr val="ADBEC6"/>
          </a:solidFill>
          <a:ln>
            <a:noFill/>
          </a:ln>
        </p:spPr>
        <p:txBody>
          <a:bodyPr lIns="90000" tIns="45000" rIns="90000" bIns="45000" anchor="ctr"/>
          <a:lstStyle/>
          <a:p>
            <a:pPr algn="ctr">
              <a:lnSpc>
                <a:spcPct val="120000"/>
              </a:lnSpc>
            </a:pPr>
            <a:r>
              <a:rPr lang="tr-TR" sz="1400" b="0" strike="noStrike" spc="-1" dirty="0" err="1">
                <a:solidFill>
                  <a:srgbClr val="000000"/>
                </a:solidFill>
                <a:uFill>
                  <a:solidFill>
                    <a:srgbClr val="FFFFFF"/>
                  </a:solidFill>
                </a:uFill>
                <a:latin typeface="Albertus"/>
              </a:rPr>
              <a:t>Kolloidler</a:t>
            </a:r>
            <a:r>
              <a:rPr lang="tr-TR" sz="1400" b="0" strike="noStrike" spc="-1" dirty="0">
                <a:solidFill>
                  <a:srgbClr val="000000"/>
                </a:solidFill>
                <a:uFill>
                  <a:solidFill>
                    <a:srgbClr val="FFFFFF"/>
                  </a:solidFill>
                </a:uFill>
                <a:latin typeface="Albertus"/>
              </a:rPr>
              <a:t>, </a:t>
            </a:r>
            <a:r>
              <a:rPr lang="tr-TR" sz="1400" b="0" strike="noStrike" spc="-1" dirty="0" err="1">
                <a:solidFill>
                  <a:srgbClr val="000000"/>
                </a:solidFill>
                <a:uFill>
                  <a:solidFill>
                    <a:srgbClr val="FFFFFF"/>
                  </a:solidFill>
                </a:uFill>
                <a:latin typeface="Albertus"/>
              </a:rPr>
              <a:t>izotonik</a:t>
            </a:r>
            <a:r>
              <a:rPr lang="tr-TR" sz="1400" b="0" strike="noStrike" spc="-1" dirty="0">
                <a:solidFill>
                  <a:srgbClr val="000000"/>
                </a:solidFill>
                <a:uFill>
                  <a:solidFill>
                    <a:srgbClr val="FFFFFF"/>
                  </a:solidFill>
                </a:uFill>
                <a:latin typeface="Albertus"/>
              </a:rPr>
              <a:t> elektrolit solüsyonu içinde protein veya </a:t>
            </a:r>
            <a:r>
              <a:rPr lang="tr-TR" sz="1400" b="0" strike="noStrike" spc="-1" dirty="0" err="1">
                <a:solidFill>
                  <a:srgbClr val="000000"/>
                </a:solidFill>
                <a:uFill>
                  <a:solidFill>
                    <a:srgbClr val="FFFFFF"/>
                  </a:solidFill>
                </a:uFill>
                <a:latin typeface="Albertus"/>
              </a:rPr>
              <a:t>glukoz</a:t>
            </a:r>
            <a:r>
              <a:rPr lang="tr-TR" sz="1400" b="0" strike="noStrike" spc="-1" dirty="0">
                <a:solidFill>
                  <a:srgbClr val="000000"/>
                </a:solidFill>
                <a:uFill>
                  <a:solidFill>
                    <a:srgbClr val="FFFFFF"/>
                  </a:solidFill>
                </a:uFill>
                <a:latin typeface="Albertus"/>
              </a:rPr>
              <a:t> gibi yüksek molekül ağırlıklı maddeler içerir</a:t>
            </a:r>
            <a:r>
              <a:rPr lang="tr-TR" sz="1400" b="0" strike="noStrike" spc="-1" dirty="0" smtClean="0">
                <a:solidFill>
                  <a:srgbClr val="000000"/>
                </a:solidFill>
                <a:uFill>
                  <a:solidFill>
                    <a:srgbClr val="FFFFFF"/>
                  </a:solidFill>
                </a:uFill>
                <a:latin typeface="Albertus"/>
              </a:rPr>
              <a:t>.</a:t>
            </a:r>
            <a:endParaRPr lang="tr-TR" sz="2700" spc="-1" dirty="0">
              <a:solidFill>
                <a:srgbClr val="000000"/>
              </a:solidFill>
              <a:uFill>
                <a:solidFill>
                  <a:srgbClr val="FFFFFF"/>
                </a:solidFill>
              </a:uFill>
              <a:latin typeface="Georgia"/>
            </a:endParaRPr>
          </a:p>
          <a:p>
            <a:pPr algn="ctr">
              <a:lnSpc>
                <a:spcPct val="120000"/>
              </a:lnSpc>
            </a:pPr>
            <a:endParaRPr lang="tr-TR" sz="2700" b="0" strike="noStrike" spc="-1" dirty="0">
              <a:solidFill>
                <a:srgbClr val="000000"/>
              </a:solidFill>
              <a:uFill>
                <a:solidFill>
                  <a:srgbClr val="FFFFFF"/>
                </a:solidFill>
              </a:uFill>
              <a:latin typeface="Georgia"/>
            </a:endParaRPr>
          </a:p>
          <a:p>
            <a:pPr marL="514440" indent="-514080">
              <a:lnSpc>
                <a:spcPct val="120000"/>
              </a:lnSpc>
              <a:buClr>
                <a:srgbClr val="D16349"/>
              </a:buClr>
              <a:buFont typeface="Georgia"/>
              <a:buAutoNum type="arabicPeriod"/>
            </a:pPr>
            <a:r>
              <a:rPr lang="tr-TR" sz="1400" b="1" strike="noStrike" spc="-1" dirty="0">
                <a:solidFill>
                  <a:srgbClr val="FF0000"/>
                </a:solidFill>
                <a:uFill>
                  <a:solidFill>
                    <a:srgbClr val="FFFFFF"/>
                  </a:solidFill>
                </a:uFill>
                <a:latin typeface="Albertus"/>
              </a:rPr>
              <a:t>İnsan Kaynaklı </a:t>
            </a:r>
            <a:r>
              <a:rPr lang="tr-TR" sz="1400" b="1" strike="noStrike" spc="-1" dirty="0" err="1">
                <a:solidFill>
                  <a:srgbClr val="FF0000"/>
                </a:solidFill>
                <a:uFill>
                  <a:solidFill>
                    <a:srgbClr val="FFFFFF"/>
                  </a:solidFill>
                </a:uFill>
                <a:latin typeface="Albertus"/>
              </a:rPr>
              <a:t>Albumin</a:t>
            </a:r>
            <a:r>
              <a:rPr lang="tr-TR" sz="1400" b="1" strike="noStrike" spc="-1" dirty="0">
                <a:solidFill>
                  <a:srgbClr val="FF0000"/>
                </a:solidFill>
                <a:uFill>
                  <a:solidFill>
                    <a:srgbClr val="FFFFFF"/>
                  </a:solidFill>
                </a:uFill>
                <a:latin typeface="Albertus"/>
              </a:rPr>
              <a:t>;</a:t>
            </a:r>
            <a:endParaRPr lang="tr-TR" sz="2700" b="0" strike="noStrike" spc="-1" dirty="0">
              <a:solidFill>
                <a:srgbClr val="000000"/>
              </a:solidFill>
              <a:uFill>
                <a:solidFill>
                  <a:srgbClr val="FFFFFF"/>
                </a:solidFill>
              </a:uFill>
              <a:latin typeface="Georgia"/>
            </a:endParaRPr>
          </a:p>
          <a:p>
            <a:pPr>
              <a:lnSpc>
                <a:spcPct val="120000"/>
              </a:lnSpc>
            </a:pPr>
            <a:endParaRPr lang="tr-TR" sz="2700" b="0" strike="noStrike" spc="-1" dirty="0">
              <a:solidFill>
                <a:srgbClr val="000000"/>
              </a:solidFill>
              <a:uFill>
                <a:solidFill>
                  <a:srgbClr val="FFFFFF"/>
                </a:solidFill>
              </a:uFill>
              <a:latin typeface="Georgia"/>
            </a:endParaRPr>
          </a:p>
          <a:p>
            <a:pPr marL="255960" lvl="1">
              <a:lnSpc>
                <a:spcPct val="120000"/>
              </a:lnSpc>
              <a:buClr>
                <a:srgbClr val="546D7A"/>
              </a:buClr>
              <a:buSzPct val="70000"/>
              <a:buFont typeface="Wingdings" charset="2"/>
              <a:buChar char=""/>
            </a:pPr>
            <a:r>
              <a:rPr lang="tr-TR" sz="1400" b="0" strike="noStrike" spc="-1" dirty="0">
                <a:solidFill>
                  <a:srgbClr val="646B86"/>
                </a:solidFill>
                <a:uFill>
                  <a:solidFill>
                    <a:srgbClr val="FFFFFF"/>
                  </a:solidFill>
                </a:uFill>
                <a:latin typeface="Albertus"/>
              </a:rPr>
              <a:t> Binlerce plazmanın </a:t>
            </a:r>
            <a:r>
              <a:rPr lang="tr-TR" sz="1400" b="0" strike="noStrike" spc="-1" dirty="0" err="1">
                <a:solidFill>
                  <a:srgbClr val="646B86"/>
                </a:solidFill>
                <a:uFill>
                  <a:solidFill>
                    <a:srgbClr val="FFFFFF"/>
                  </a:solidFill>
                </a:uFill>
                <a:latin typeface="Albertus"/>
              </a:rPr>
              <a:t>havuzlanması</a:t>
            </a:r>
            <a:r>
              <a:rPr lang="tr-TR" sz="1400" b="0" strike="noStrike" spc="-1" dirty="0">
                <a:solidFill>
                  <a:srgbClr val="646B86"/>
                </a:solidFill>
                <a:uFill>
                  <a:solidFill>
                    <a:srgbClr val="FFFFFF"/>
                  </a:solidFill>
                </a:uFill>
                <a:latin typeface="Albertus"/>
              </a:rPr>
              <a:t> ve ardından </a:t>
            </a:r>
            <a:r>
              <a:rPr lang="tr-TR" sz="1400" b="0" strike="noStrike" spc="-1" dirty="0" err="1">
                <a:solidFill>
                  <a:srgbClr val="646B86"/>
                </a:solidFill>
                <a:uFill>
                  <a:solidFill>
                    <a:srgbClr val="FFFFFF"/>
                  </a:solidFill>
                </a:uFill>
                <a:latin typeface="Albertus"/>
              </a:rPr>
              <a:t>fraksinasyon</a:t>
            </a:r>
            <a:r>
              <a:rPr lang="tr-TR" sz="1400" b="0" strike="noStrike" spc="-1" dirty="0">
                <a:solidFill>
                  <a:srgbClr val="646B86"/>
                </a:solidFill>
                <a:uFill>
                  <a:solidFill>
                    <a:srgbClr val="FFFFFF"/>
                  </a:solidFill>
                </a:uFill>
                <a:latin typeface="Albertus"/>
              </a:rPr>
              <a:t> tesislerinde işlenmesi ile elde edilir.</a:t>
            </a:r>
            <a:endParaRPr lang="tr-TR" sz="2000" b="0" strike="noStrike" spc="-1" dirty="0">
              <a:solidFill>
                <a:srgbClr val="000000"/>
              </a:solidFill>
              <a:uFill>
                <a:solidFill>
                  <a:srgbClr val="FFFFFF"/>
                </a:solidFill>
              </a:uFill>
              <a:latin typeface="Georgia"/>
            </a:endParaRPr>
          </a:p>
          <a:p>
            <a:endParaRPr lang="tr-TR" sz="2700" b="0" strike="noStrike" spc="-1" dirty="0">
              <a:solidFill>
                <a:srgbClr val="000000"/>
              </a:solidFill>
              <a:uFill>
                <a:solidFill>
                  <a:srgbClr val="FFFFFF"/>
                </a:solidFill>
              </a:uFill>
              <a:latin typeface="Georgia"/>
            </a:endParaRPr>
          </a:p>
          <a:p>
            <a:pPr marL="255960" lvl="1">
              <a:lnSpc>
                <a:spcPct val="120000"/>
              </a:lnSpc>
              <a:buClr>
                <a:srgbClr val="546D7A"/>
              </a:buClr>
              <a:buSzPct val="70000"/>
              <a:buFont typeface="Wingdings" charset="2"/>
              <a:buChar char=""/>
            </a:pPr>
            <a:r>
              <a:rPr lang="tr-TR" sz="1400" b="0" strike="noStrike" spc="-1" dirty="0">
                <a:solidFill>
                  <a:srgbClr val="646B86"/>
                </a:solidFill>
                <a:uFill>
                  <a:solidFill>
                    <a:srgbClr val="FFFFFF"/>
                  </a:solidFill>
                </a:uFill>
                <a:latin typeface="Albertus"/>
              </a:rPr>
              <a:t> Ticari formları  %20’lik veya %25’lik şişeler halinde bulunur.</a:t>
            </a:r>
            <a:endParaRPr lang="tr-TR" sz="2000" b="0" strike="noStrike" spc="-1" dirty="0">
              <a:solidFill>
                <a:srgbClr val="000000"/>
              </a:solidFill>
              <a:uFill>
                <a:solidFill>
                  <a:srgbClr val="FFFFFF"/>
                </a:solidFill>
              </a:uFill>
              <a:latin typeface="Georgia"/>
            </a:endParaRPr>
          </a:p>
          <a:p>
            <a:endParaRPr lang="tr-TR" sz="2700" b="0" strike="noStrike" spc="-1" dirty="0">
              <a:solidFill>
                <a:srgbClr val="000000"/>
              </a:solidFill>
              <a:uFill>
                <a:solidFill>
                  <a:srgbClr val="FFFFFF"/>
                </a:solidFill>
              </a:uFill>
              <a:latin typeface="Georgia"/>
            </a:endParaRPr>
          </a:p>
          <a:p>
            <a:pPr marL="255960" lvl="1">
              <a:lnSpc>
                <a:spcPct val="120000"/>
              </a:lnSpc>
              <a:buClr>
                <a:srgbClr val="546D7A"/>
              </a:buClr>
              <a:buSzPct val="70000"/>
              <a:buFont typeface="Wingdings" charset="2"/>
              <a:buChar char=""/>
            </a:pPr>
            <a:r>
              <a:rPr lang="tr-TR" sz="1400" b="0" strike="noStrike" spc="-1" dirty="0">
                <a:solidFill>
                  <a:srgbClr val="646B86"/>
                </a:solidFill>
                <a:uFill>
                  <a:solidFill>
                    <a:srgbClr val="FFFFFF"/>
                  </a:solidFill>
                </a:uFill>
                <a:latin typeface="Albertus"/>
              </a:rPr>
              <a:t> Plazma </a:t>
            </a:r>
            <a:r>
              <a:rPr lang="tr-TR" sz="1400" b="0" strike="noStrike" spc="-1" dirty="0" err="1">
                <a:solidFill>
                  <a:srgbClr val="646B86"/>
                </a:solidFill>
                <a:uFill>
                  <a:solidFill>
                    <a:srgbClr val="FFFFFF"/>
                  </a:solidFill>
                </a:uFill>
                <a:latin typeface="Albertus"/>
              </a:rPr>
              <a:t>onkotik</a:t>
            </a:r>
            <a:r>
              <a:rPr lang="tr-TR" sz="1400" b="0" strike="noStrike" spc="-1" dirty="0">
                <a:solidFill>
                  <a:srgbClr val="646B86"/>
                </a:solidFill>
                <a:uFill>
                  <a:solidFill>
                    <a:srgbClr val="FFFFFF"/>
                  </a:solidFill>
                </a:uFill>
                <a:latin typeface="Albertus"/>
              </a:rPr>
              <a:t> basıncını bozmamak için serum fizyolojik ile %5 konsantrasyona sulandırılmalıdır (Plazma Albümin düzeyi:4,5-5g/</a:t>
            </a:r>
            <a:r>
              <a:rPr lang="tr-TR" sz="1400" b="0" strike="noStrike" spc="-1" dirty="0" err="1">
                <a:solidFill>
                  <a:srgbClr val="646B86"/>
                </a:solidFill>
                <a:uFill>
                  <a:solidFill>
                    <a:srgbClr val="FFFFFF"/>
                  </a:solidFill>
                </a:uFill>
                <a:latin typeface="Albertus"/>
              </a:rPr>
              <a:t>dL</a:t>
            </a:r>
            <a:r>
              <a:rPr lang="tr-TR" sz="1400" b="0" strike="noStrike" spc="-1" dirty="0">
                <a:solidFill>
                  <a:srgbClr val="646B86"/>
                </a:solidFill>
                <a:uFill>
                  <a:solidFill>
                    <a:srgbClr val="FFFFFF"/>
                  </a:solidFill>
                </a:uFill>
                <a:latin typeface="Albertus"/>
              </a:rPr>
              <a:t>)</a:t>
            </a:r>
            <a:endParaRPr lang="tr-TR" sz="2000" b="0" strike="noStrike" spc="-1" dirty="0">
              <a:solidFill>
                <a:srgbClr val="000000"/>
              </a:solidFill>
              <a:uFill>
                <a:solidFill>
                  <a:srgbClr val="FFFFFF"/>
                </a:solidFill>
              </a:uFill>
              <a:latin typeface="Georgia"/>
            </a:endParaRPr>
          </a:p>
          <a:p>
            <a:endParaRPr lang="tr-TR" sz="2700" b="0" strike="noStrike" spc="-1" dirty="0">
              <a:solidFill>
                <a:srgbClr val="000000"/>
              </a:solidFill>
              <a:uFill>
                <a:solidFill>
                  <a:srgbClr val="FFFFFF"/>
                </a:solidFill>
              </a:uFill>
              <a:latin typeface="Georgia"/>
            </a:endParaRPr>
          </a:p>
          <a:p>
            <a:pPr marL="255960" lvl="1">
              <a:lnSpc>
                <a:spcPct val="120000"/>
              </a:lnSpc>
              <a:buClr>
                <a:srgbClr val="546D7A"/>
              </a:buClr>
              <a:buSzPct val="70000"/>
              <a:buFont typeface="Wingdings" charset="2"/>
              <a:buChar char=""/>
            </a:pPr>
            <a:r>
              <a:rPr lang="tr-TR" sz="1400" b="0" strike="noStrike" spc="-1" dirty="0">
                <a:solidFill>
                  <a:srgbClr val="646B86"/>
                </a:solidFill>
                <a:uFill>
                  <a:solidFill>
                    <a:srgbClr val="FFFFFF"/>
                  </a:solidFill>
                </a:uFill>
                <a:latin typeface="Albertus"/>
              </a:rPr>
              <a:t> Hazırlandıktan sonra en fazla 24 saat içerisinde kullanılmalıdır. 2-6 </a:t>
            </a:r>
            <a:r>
              <a:rPr lang="tr-TR" sz="1400" b="0" strike="noStrike" spc="-1" baseline="30000" dirty="0">
                <a:solidFill>
                  <a:srgbClr val="646B86"/>
                </a:solidFill>
                <a:uFill>
                  <a:solidFill>
                    <a:srgbClr val="FFFFFF"/>
                  </a:solidFill>
                </a:uFill>
                <a:latin typeface="Albertus"/>
              </a:rPr>
              <a:t>0</a:t>
            </a:r>
            <a:r>
              <a:rPr lang="tr-TR" sz="1400" b="0" strike="noStrike" spc="-1" dirty="0">
                <a:solidFill>
                  <a:srgbClr val="646B86"/>
                </a:solidFill>
                <a:uFill>
                  <a:solidFill>
                    <a:srgbClr val="FFFFFF"/>
                  </a:solidFill>
                </a:uFill>
                <a:latin typeface="Albertus"/>
              </a:rPr>
              <a:t>C’de saklanır. </a:t>
            </a:r>
            <a:r>
              <a:rPr lang="tr-TR" sz="1400" b="0" strike="noStrike" spc="-1" dirty="0" err="1">
                <a:solidFill>
                  <a:srgbClr val="646B86"/>
                </a:solidFill>
                <a:uFill>
                  <a:solidFill>
                    <a:srgbClr val="FFFFFF"/>
                  </a:solidFill>
                </a:uFill>
                <a:latin typeface="Albertus"/>
              </a:rPr>
              <a:t>Kontaminasyon</a:t>
            </a:r>
            <a:r>
              <a:rPr lang="tr-TR" sz="1400" b="0" strike="noStrike" spc="-1" dirty="0">
                <a:solidFill>
                  <a:srgbClr val="646B86"/>
                </a:solidFill>
                <a:uFill>
                  <a:solidFill>
                    <a:srgbClr val="FFFFFF"/>
                  </a:solidFill>
                </a:uFill>
                <a:latin typeface="Albertus"/>
              </a:rPr>
              <a:t> riski?? </a:t>
            </a:r>
            <a:endParaRPr lang="tr-TR" sz="2000" b="0" strike="noStrike" spc="-1" dirty="0">
              <a:solidFill>
                <a:srgbClr val="000000"/>
              </a:solidFill>
              <a:uFill>
                <a:solidFill>
                  <a:srgbClr val="FFFFFF"/>
                </a:solidFill>
              </a:uFill>
              <a:latin typeface="Georgia"/>
            </a:endParaRPr>
          </a:p>
          <a:p>
            <a:endParaRPr lang="tr-TR" sz="2700" b="0" strike="noStrike" spc="-1" dirty="0">
              <a:solidFill>
                <a:srgbClr val="000000"/>
              </a:solidFill>
              <a:uFill>
                <a:solidFill>
                  <a:srgbClr val="FFFFFF"/>
                </a:solidFill>
              </a:uFill>
              <a:latin typeface="Georgia"/>
            </a:endParaRPr>
          </a:p>
          <a:p>
            <a:pPr marL="514440" indent="-514080">
              <a:lnSpc>
                <a:spcPct val="120000"/>
              </a:lnSpc>
              <a:buClr>
                <a:srgbClr val="FF0000"/>
              </a:buClr>
              <a:buFont typeface="Georgia"/>
              <a:buAutoNum type="arabicPeriod" startAt="2"/>
            </a:pPr>
            <a:r>
              <a:rPr lang="tr-TR" sz="1400" b="1" strike="noStrike" spc="-1" dirty="0" err="1">
                <a:solidFill>
                  <a:srgbClr val="FF0000"/>
                </a:solidFill>
                <a:uFill>
                  <a:solidFill>
                    <a:srgbClr val="FFFFFF"/>
                  </a:solidFill>
                </a:uFill>
                <a:latin typeface="Albertus"/>
              </a:rPr>
              <a:t>Hidroksietil</a:t>
            </a:r>
            <a:r>
              <a:rPr lang="tr-TR" sz="1400" b="1" strike="noStrike" spc="-1" dirty="0">
                <a:solidFill>
                  <a:srgbClr val="FF0000"/>
                </a:solidFill>
                <a:uFill>
                  <a:solidFill>
                    <a:srgbClr val="FFFFFF"/>
                  </a:solidFill>
                </a:uFill>
                <a:latin typeface="Albertus"/>
              </a:rPr>
              <a:t> Nişasta (HES)</a:t>
            </a:r>
            <a:endParaRPr lang="tr-TR" sz="2700" b="0" strike="noStrike" spc="-1" dirty="0">
              <a:solidFill>
                <a:srgbClr val="000000"/>
              </a:solidFill>
              <a:uFill>
                <a:solidFill>
                  <a:srgbClr val="FFFFFF"/>
                </a:solidFill>
              </a:uFill>
              <a:latin typeface="Georgia"/>
            </a:endParaRPr>
          </a:p>
        </p:txBody>
      </p:sp>
      <p:pic>
        <p:nvPicPr>
          <p:cNvPr id="339" name="Picture 2"/>
          <p:cNvPicPr/>
          <p:nvPr/>
        </p:nvPicPr>
        <p:blipFill>
          <a:blip r:embed="rId2"/>
          <a:stretch/>
        </p:blipFill>
        <p:spPr>
          <a:xfrm>
            <a:off x="6949440" y="0"/>
            <a:ext cx="2194560" cy="2928599"/>
          </a:xfrm>
          <a:prstGeom prst="rect">
            <a:avLst/>
          </a:prstGeom>
          <a:ln>
            <a:noFill/>
          </a:ln>
        </p:spPr>
      </p:pic>
      <p:pic>
        <p:nvPicPr>
          <p:cNvPr id="340" name="Picture 4"/>
          <p:cNvPicPr/>
          <p:nvPr/>
        </p:nvPicPr>
        <p:blipFill>
          <a:blip r:embed="rId3"/>
          <a:stretch/>
        </p:blipFill>
        <p:spPr>
          <a:xfrm>
            <a:off x="6949440" y="2928599"/>
            <a:ext cx="2194560" cy="3929399"/>
          </a:xfrm>
          <a:prstGeom prst="rect">
            <a:avLst/>
          </a:prstGeom>
          <a:ln>
            <a:noFill/>
          </a:ln>
        </p:spPr>
      </p:pic>
    </p:spTree>
  </p:cSld>
  <p:clrMapOvr>
    <a:masterClrMapping/>
  </p:clrMapOvr>
  <p:transition spd="med">
    <p:wheel spokes="1"/>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TextShape 1"/>
          <p:cNvSpPr txBox="1"/>
          <p:nvPr/>
        </p:nvSpPr>
        <p:spPr>
          <a:xfrm>
            <a:off x="0" y="8280"/>
            <a:ext cx="7315200" cy="1063440"/>
          </a:xfrm>
          <a:prstGeom prst="rect">
            <a:avLst/>
          </a:prstGeom>
          <a:solidFill>
            <a:srgbClr val="97B594"/>
          </a:solidFill>
          <a:ln>
            <a:noFill/>
          </a:ln>
        </p:spPr>
        <p:txBody>
          <a:bodyPr lIns="90000" tIns="45000" rIns="90000" bIns="45000" anchor="b"/>
          <a:lstStyle/>
          <a:p>
            <a:pPr algn="ctr">
              <a:lnSpc>
                <a:spcPct val="100000"/>
              </a:lnSpc>
            </a:pPr>
            <a:r>
              <a:rPr lang="tr-TR" sz="3200" b="0" strike="noStrike" spc="-1" dirty="0">
                <a:solidFill>
                  <a:srgbClr val="FFFFFF"/>
                </a:solidFill>
                <a:uFill>
                  <a:solidFill>
                    <a:srgbClr val="FFFFFF"/>
                  </a:solidFill>
                </a:uFill>
                <a:latin typeface="Albertus"/>
              </a:rPr>
              <a:t>c) Taze Donmuş Plazma</a:t>
            </a:r>
            <a:endParaRPr lang="tr-TR" sz="1800" b="0" strike="noStrike" spc="-1" dirty="0">
              <a:solidFill>
                <a:srgbClr val="000000"/>
              </a:solidFill>
              <a:uFill>
                <a:solidFill>
                  <a:srgbClr val="FFFFFF"/>
                </a:solidFill>
              </a:uFill>
              <a:latin typeface="Georgia"/>
            </a:endParaRPr>
          </a:p>
        </p:txBody>
      </p:sp>
      <p:sp>
        <p:nvSpPr>
          <p:cNvPr id="344" name="TextShape 4"/>
          <p:cNvSpPr txBox="1"/>
          <p:nvPr/>
        </p:nvSpPr>
        <p:spPr>
          <a:xfrm>
            <a:off x="4361760" y="1026360"/>
            <a:ext cx="456840" cy="441000"/>
          </a:xfrm>
          <a:prstGeom prst="rect">
            <a:avLst/>
          </a:prstGeom>
          <a:noFill/>
          <a:ln>
            <a:noFill/>
          </a:ln>
        </p:spPr>
        <p:txBody>
          <a:bodyPr lIns="45720" tIns="45000" rIns="45720" bIns="45000" anchor="ctr"/>
          <a:lstStyle/>
          <a:p>
            <a:endParaRPr lang="tr-TR" sz="2400" b="0" strike="noStrike" spc="-1">
              <a:solidFill>
                <a:srgbClr val="000000"/>
              </a:solidFill>
              <a:uFill>
                <a:solidFill>
                  <a:srgbClr val="FFFFFF"/>
                </a:solidFill>
              </a:uFill>
              <a:latin typeface="Times New Roman"/>
            </a:endParaRPr>
          </a:p>
        </p:txBody>
      </p:sp>
      <p:sp>
        <p:nvSpPr>
          <p:cNvPr id="345" name="TextShape 5"/>
          <p:cNvSpPr txBox="1"/>
          <p:nvPr/>
        </p:nvSpPr>
        <p:spPr>
          <a:xfrm>
            <a:off x="0" y="1071720"/>
            <a:ext cx="7315200" cy="5786279"/>
          </a:xfrm>
          <a:prstGeom prst="rect">
            <a:avLst/>
          </a:prstGeom>
          <a:solidFill>
            <a:srgbClr val="EBCCC8"/>
          </a:solidFill>
          <a:ln w="9360">
            <a:solidFill>
              <a:srgbClr val="D16349"/>
            </a:solidFill>
            <a:round/>
          </a:ln>
        </p:spPr>
        <p:txBody>
          <a:bodyPr lIns="90000" tIns="45000" rIns="90000" bIns="45000"/>
          <a:lstStyle/>
          <a:p>
            <a:pPr marL="274320" indent="-273960" algn="ctr">
              <a:lnSpc>
                <a:spcPct val="100000"/>
              </a:lnSpc>
            </a:pPr>
            <a:r>
              <a:rPr lang="tr-TR" sz="2400" b="1" strike="noStrike" spc="-1" dirty="0">
                <a:solidFill>
                  <a:srgbClr val="FF0000"/>
                </a:solidFill>
                <a:uFill>
                  <a:solidFill>
                    <a:srgbClr val="FFFFFF"/>
                  </a:solidFill>
                </a:uFill>
                <a:latin typeface="Albertus"/>
              </a:rPr>
              <a:t>TDP ⇒ 4,10 mg/</a:t>
            </a:r>
            <a:r>
              <a:rPr lang="tr-TR" sz="2400" b="1" strike="noStrike" spc="-1" dirty="0" err="1">
                <a:solidFill>
                  <a:srgbClr val="FF0000"/>
                </a:solidFill>
                <a:uFill>
                  <a:solidFill>
                    <a:srgbClr val="FFFFFF"/>
                  </a:solidFill>
                </a:uFill>
                <a:latin typeface="Albertus"/>
              </a:rPr>
              <a:t>mL</a:t>
            </a:r>
            <a:r>
              <a:rPr lang="tr-TR" sz="2400" b="1" strike="noStrike" spc="-1" dirty="0">
                <a:solidFill>
                  <a:srgbClr val="FF0000"/>
                </a:solidFill>
                <a:uFill>
                  <a:solidFill>
                    <a:srgbClr val="FFFFFF"/>
                  </a:solidFill>
                </a:uFill>
                <a:latin typeface="Albertus"/>
              </a:rPr>
              <a:t> </a:t>
            </a:r>
            <a:r>
              <a:rPr lang="tr-TR" sz="2400" b="1" strike="noStrike" spc="-1" dirty="0" err="1">
                <a:solidFill>
                  <a:srgbClr val="FF0000"/>
                </a:solidFill>
                <a:uFill>
                  <a:solidFill>
                    <a:srgbClr val="FFFFFF"/>
                  </a:solidFill>
                </a:uFill>
                <a:latin typeface="Albertus"/>
              </a:rPr>
              <a:t>sitrat</a:t>
            </a:r>
            <a:r>
              <a:rPr lang="tr-TR" sz="2400" b="1" strike="noStrike" spc="-1" dirty="0">
                <a:solidFill>
                  <a:srgbClr val="FF0000"/>
                </a:solidFill>
                <a:uFill>
                  <a:solidFill>
                    <a:srgbClr val="FFFFFF"/>
                  </a:solidFill>
                </a:uFill>
                <a:latin typeface="Albertus"/>
              </a:rPr>
              <a:t> içerir.</a:t>
            </a:r>
            <a:endParaRPr lang="tr-TR" sz="2700" b="0" strike="noStrike" spc="-1" dirty="0">
              <a:solidFill>
                <a:srgbClr val="000000"/>
              </a:solidFill>
              <a:uFill>
                <a:solidFill>
                  <a:srgbClr val="FFFFFF"/>
                </a:solidFill>
              </a:uFill>
              <a:latin typeface="Georgia"/>
            </a:endParaRPr>
          </a:p>
          <a:p>
            <a:pPr marL="274320" indent="-273960">
              <a:lnSpc>
                <a:spcPct val="100000"/>
              </a:lnSpc>
            </a:pPr>
            <a:endParaRPr lang="tr-TR" sz="2700" b="0" strike="noStrike" spc="-1" dirty="0">
              <a:solidFill>
                <a:srgbClr val="000000"/>
              </a:solidFill>
              <a:uFill>
                <a:solidFill>
                  <a:srgbClr val="FFFFFF"/>
                </a:solidFill>
              </a:uFill>
              <a:latin typeface="Georgia"/>
            </a:endParaRPr>
          </a:p>
          <a:p>
            <a:pPr marL="514440" indent="-514080">
              <a:lnSpc>
                <a:spcPct val="100000"/>
              </a:lnSpc>
              <a:buClr>
                <a:srgbClr val="D16349"/>
              </a:buClr>
              <a:buFont typeface="Wingdings" charset="2"/>
              <a:buChar char=""/>
            </a:pPr>
            <a:r>
              <a:rPr lang="tr-TR" sz="1800" b="0" strike="noStrike" spc="-1" dirty="0">
                <a:solidFill>
                  <a:srgbClr val="000000"/>
                </a:solidFill>
                <a:uFill>
                  <a:solidFill>
                    <a:srgbClr val="FFFFFF"/>
                  </a:solidFill>
                </a:uFill>
                <a:latin typeface="Albertus"/>
              </a:rPr>
              <a:t>Tam Kanın santrifüj edilmesiyle, eritrosit ve plazma tabakaları oluşur</a:t>
            </a:r>
            <a:r>
              <a:rPr lang="tr-TR" sz="1800" b="0" strike="noStrike" spc="-1" dirty="0" smtClean="0">
                <a:solidFill>
                  <a:srgbClr val="000000"/>
                </a:solidFill>
                <a:uFill>
                  <a:solidFill>
                    <a:srgbClr val="FFFFFF"/>
                  </a:solidFill>
                </a:uFill>
                <a:latin typeface="Albertus"/>
              </a:rPr>
              <a:t>.</a:t>
            </a:r>
          </a:p>
          <a:p>
            <a:pPr marL="514440" indent="-514080">
              <a:lnSpc>
                <a:spcPct val="100000"/>
              </a:lnSpc>
              <a:buClr>
                <a:srgbClr val="D16349"/>
              </a:buClr>
              <a:buFont typeface="Wingdings" charset="2"/>
              <a:buChar char=""/>
            </a:pPr>
            <a:endParaRPr lang="tr-TR" sz="2700" b="0" strike="noStrike" spc="-1" dirty="0">
              <a:solidFill>
                <a:srgbClr val="000000"/>
              </a:solidFill>
              <a:uFill>
                <a:solidFill>
                  <a:srgbClr val="FFFFFF"/>
                </a:solidFill>
              </a:uFill>
              <a:latin typeface="Georgia"/>
            </a:endParaRPr>
          </a:p>
          <a:p>
            <a:pPr marL="514440" indent="-514080">
              <a:lnSpc>
                <a:spcPct val="100000"/>
              </a:lnSpc>
              <a:buClr>
                <a:srgbClr val="D16349"/>
              </a:buClr>
              <a:buFont typeface="Wingdings" charset="2"/>
              <a:buChar char=""/>
            </a:pPr>
            <a:r>
              <a:rPr lang="tr-TR" sz="1800" b="0" strike="noStrike" spc="-1" dirty="0">
                <a:solidFill>
                  <a:srgbClr val="000000"/>
                </a:solidFill>
                <a:uFill>
                  <a:solidFill>
                    <a:srgbClr val="FFFFFF"/>
                  </a:solidFill>
                </a:uFill>
                <a:latin typeface="Albertus"/>
              </a:rPr>
              <a:t>Plazmanın, tam kandan ayrıldıktan sonra en fazla 6 saat içerisinde şok dondurucularda dondurulmasıyla </a:t>
            </a:r>
            <a:r>
              <a:rPr lang="tr-TR" sz="1800" b="0" u="sng" strike="noStrike" spc="-1" dirty="0">
                <a:solidFill>
                  <a:srgbClr val="000000"/>
                </a:solidFill>
                <a:uFill>
                  <a:solidFill>
                    <a:srgbClr val="FFFFFF"/>
                  </a:solidFill>
                </a:uFill>
                <a:latin typeface="Albertus"/>
              </a:rPr>
              <a:t>taze donmuş plazma</a:t>
            </a:r>
            <a:r>
              <a:rPr lang="tr-TR" sz="1800" b="0" strike="noStrike" spc="-1" dirty="0">
                <a:solidFill>
                  <a:srgbClr val="000000"/>
                </a:solidFill>
                <a:uFill>
                  <a:solidFill>
                    <a:srgbClr val="FFFFFF"/>
                  </a:solidFill>
                </a:uFill>
                <a:latin typeface="Albertus"/>
              </a:rPr>
              <a:t> elde edilir</a:t>
            </a:r>
            <a:r>
              <a:rPr lang="tr-TR" sz="1800" b="0" strike="noStrike" spc="-1" dirty="0" smtClean="0">
                <a:solidFill>
                  <a:srgbClr val="000000"/>
                </a:solidFill>
                <a:uFill>
                  <a:solidFill>
                    <a:srgbClr val="FFFFFF"/>
                  </a:solidFill>
                </a:uFill>
                <a:latin typeface="Albertus"/>
              </a:rPr>
              <a:t>.</a:t>
            </a:r>
          </a:p>
          <a:p>
            <a:pPr marL="514440" indent="-514080">
              <a:lnSpc>
                <a:spcPct val="100000"/>
              </a:lnSpc>
              <a:buClr>
                <a:srgbClr val="D16349"/>
              </a:buClr>
              <a:buFont typeface="Wingdings" charset="2"/>
              <a:buChar char=""/>
            </a:pPr>
            <a:endParaRPr lang="tr-TR" sz="2700" b="0" strike="noStrike" spc="-1" dirty="0">
              <a:solidFill>
                <a:srgbClr val="000000"/>
              </a:solidFill>
              <a:uFill>
                <a:solidFill>
                  <a:srgbClr val="FFFFFF"/>
                </a:solidFill>
              </a:uFill>
              <a:latin typeface="Georgia"/>
            </a:endParaRPr>
          </a:p>
          <a:p>
            <a:pPr marL="514440" indent="-514080">
              <a:lnSpc>
                <a:spcPct val="100000"/>
              </a:lnSpc>
              <a:buClr>
                <a:srgbClr val="D16349"/>
              </a:buClr>
              <a:buFont typeface="Wingdings" charset="2"/>
              <a:buChar char=""/>
            </a:pPr>
            <a:r>
              <a:rPr lang="tr-TR" sz="1800" b="0" strike="noStrike" spc="-1" dirty="0">
                <a:solidFill>
                  <a:srgbClr val="000000"/>
                </a:solidFill>
                <a:uFill>
                  <a:solidFill>
                    <a:srgbClr val="FFFFFF"/>
                  </a:solidFill>
                </a:uFill>
                <a:latin typeface="Albertus"/>
              </a:rPr>
              <a:t>Eritildikten sonra en fazla </a:t>
            </a:r>
            <a:r>
              <a:rPr lang="tr-TR" sz="1800" b="0" u="sng" strike="noStrike" spc="-1" dirty="0">
                <a:solidFill>
                  <a:srgbClr val="000000"/>
                </a:solidFill>
                <a:uFill>
                  <a:solidFill>
                    <a:srgbClr val="FFFFFF"/>
                  </a:solidFill>
                </a:uFill>
                <a:latin typeface="Albertus"/>
              </a:rPr>
              <a:t>5-6 saat </a:t>
            </a:r>
            <a:r>
              <a:rPr lang="tr-TR" sz="1800" b="0" strike="noStrike" spc="-1" dirty="0">
                <a:solidFill>
                  <a:srgbClr val="000000"/>
                </a:solidFill>
                <a:uFill>
                  <a:solidFill>
                    <a:srgbClr val="FFFFFF"/>
                  </a:solidFill>
                </a:uFill>
                <a:latin typeface="Albertus"/>
              </a:rPr>
              <a:t>içerisinde kullanılmalıdır. </a:t>
            </a:r>
            <a:r>
              <a:rPr lang="tr-TR" sz="1800" b="0" strike="noStrike" spc="-1" dirty="0" err="1">
                <a:solidFill>
                  <a:srgbClr val="000000"/>
                </a:solidFill>
                <a:uFill>
                  <a:solidFill>
                    <a:srgbClr val="FFFFFF"/>
                  </a:solidFill>
                </a:uFill>
                <a:latin typeface="Albertus"/>
              </a:rPr>
              <a:t>Kontaminasyon</a:t>
            </a:r>
            <a:r>
              <a:rPr lang="tr-TR" sz="1800" b="0" strike="noStrike" spc="-1" dirty="0">
                <a:solidFill>
                  <a:srgbClr val="000000"/>
                </a:solidFill>
                <a:uFill>
                  <a:solidFill>
                    <a:srgbClr val="FFFFFF"/>
                  </a:solidFill>
                </a:uFill>
                <a:latin typeface="Albertus"/>
              </a:rPr>
              <a:t> riski</a:t>
            </a:r>
            <a:r>
              <a:rPr lang="tr-TR" sz="1800" b="0" strike="noStrike" spc="-1" dirty="0" smtClean="0">
                <a:solidFill>
                  <a:srgbClr val="000000"/>
                </a:solidFill>
                <a:uFill>
                  <a:solidFill>
                    <a:srgbClr val="FFFFFF"/>
                  </a:solidFill>
                </a:uFill>
                <a:latin typeface="Albertus"/>
              </a:rPr>
              <a:t>?</a:t>
            </a:r>
          </a:p>
          <a:p>
            <a:pPr marL="514440" indent="-514080">
              <a:lnSpc>
                <a:spcPct val="100000"/>
              </a:lnSpc>
              <a:buClr>
                <a:srgbClr val="D16349"/>
              </a:buClr>
              <a:buFont typeface="Wingdings" charset="2"/>
              <a:buChar char=""/>
            </a:pPr>
            <a:endParaRPr lang="tr-TR" sz="2700" spc="-1" dirty="0">
              <a:solidFill>
                <a:srgbClr val="000000"/>
              </a:solidFill>
              <a:uFill>
                <a:solidFill>
                  <a:srgbClr val="FFFFFF"/>
                </a:solidFill>
              </a:uFill>
              <a:latin typeface="Georgia"/>
            </a:endParaRPr>
          </a:p>
          <a:p>
            <a:pPr marL="514440" indent="-514080">
              <a:lnSpc>
                <a:spcPct val="100000"/>
              </a:lnSpc>
              <a:buClr>
                <a:srgbClr val="D16349"/>
              </a:buClr>
              <a:buFont typeface="Wingdings" charset="2"/>
              <a:buChar char=""/>
            </a:pPr>
            <a:r>
              <a:rPr lang="tr-TR" sz="1800" b="0" strike="noStrike" spc="-1" dirty="0" err="1" smtClean="0">
                <a:solidFill>
                  <a:srgbClr val="000000"/>
                </a:solidFill>
                <a:uFill>
                  <a:solidFill>
                    <a:srgbClr val="FFFFFF"/>
                  </a:solidFill>
                </a:uFill>
                <a:latin typeface="Albertus"/>
              </a:rPr>
              <a:t>Koagülasyon</a:t>
            </a:r>
            <a:r>
              <a:rPr lang="tr-TR" sz="1800" b="0" strike="noStrike" spc="-1" dirty="0" smtClean="0">
                <a:solidFill>
                  <a:srgbClr val="000000"/>
                </a:solidFill>
                <a:uFill>
                  <a:solidFill>
                    <a:srgbClr val="FFFFFF"/>
                  </a:solidFill>
                </a:uFill>
                <a:latin typeface="Albertus"/>
              </a:rPr>
              <a:t> </a:t>
            </a:r>
            <a:r>
              <a:rPr lang="tr-TR" sz="1800" b="0" strike="noStrike" spc="-1" dirty="0">
                <a:solidFill>
                  <a:srgbClr val="000000"/>
                </a:solidFill>
                <a:uFill>
                  <a:solidFill>
                    <a:srgbClr val="FFFFFF"/>
                  </a:solidFill>
                </a:uFill>
                <a:latin typeface="Albertus"/>
              </a:rPr>
              <a:t>faktörleri (</a:t>
            </a:r>
            <a:r>
              <a:rPr lang="tr-TR" sz="1800" b="0" strike="noStrike" spc="-1" dirty="0" err="1">
                <a:solidFill>
                  <a:srgbClr val="000000"/>
                </a:solidFill>
                <a:uFill>
                  <a:solidFill>
                    <a:srgbClr val="FFFFFF"/>
                  </a:solidFill>
                </a:uFill>
                <a:latin typeface="Albertus"/>
              </a:rPr>
              <a:t>labil</a:t>
            </a:r>
            <a:r>
              <a:rPr lang="tr-TR" sz="1800" b="0" strike="noStrike" spc="-1" dirty="0">
                <a:solidFill>
                  <a:srgbClr val="000000"/>
                </a:solidFill>
                <a:uFill>
                  <a:solidFill>
                    <a:srgbClr val="FFFFFF"/>
                  </a:solidFill>
                </a:uFill>
                <a:latin typeface="Albertus"/>
              </a:rPr>
              <a:t> ve stabil), albümin ve </a:t>
            </a:r>
            <a:r>
              <a:rPr lang="tr-TR" sz="1800" b="0" strike="noStrike" spc="-1" dirty="0" err="1">
                <a:solidFill>
                  <a:srgbClr val="000000"/>
                </a:solidFill>
                <a:uFill>
                  <a:solidFill>
                    <a:srgbClr val="FFFFFF"/>
                  </a:solidFill>
                </a:uFill>
                <a:latin typeface="Albertus"/>
              </a:rPr>
              <a:t>globulin</a:t>
            </a:r>
            <a:r>
              <a:rPr lang="tr-TR" sz="1800" b="0" strike="noStrike" spc="-1" dirty="0">
                <a:solidFill>
                  <a:srgbClr val="000000"/>
                </a:solidFill>
                <a:uFill>
                  <a:solidFill>
                    <a:srgbClr val="FFFFFF"/>
                  </a:solidFill>
                </a:uFill>
                <a:latin typeface="Albertus"/>
              </a:rPr>
              <a:t> </a:t>
            </a:r>
            <a:r>
              <a:rPr lang="tr-TR" sz="1800" b="0" strike="noStrike" spc="-1" dirty="0" smtClean="0">
                <a:solidFill>
                  <a:srgbClr val="000000"/>
                </a:solidFill>
                <a:uFill>
                  <a:solidFill>
                    <a:srgbClr val="FFFFFF"/>
                  </a:solidFill>
                </a:uFill>
                <a:latin typeface="Albertus"/>
              </a:rPr>
              <a:t>içerir</a:t>
            </a:r>
            <a:endParaRPr lang="tr-TR" sz="2700" spc="-1" dirty="0">
              <a:solidFill>
                <a:srgbClr val="000000"/>
              </a:solidFill>
              <a:uFill>
                <a:solidFill>
                  <a:srgbClr val="FFFFFF"/>
                </a:solidFill>
              </a:uFill>
              <a:latin typeface="Georgia"/>
            </a:endParaRPr>
          </a:p>
          <a:p>
            <a:pPr marL="360">
              <a:lnSpc>
                <a:spcPct val="100000"/>
              </a:lnSpc>
              <a:buClr>
                <a:srgbClr val="D16349"/>
              </a:buClr>
            </a:pPr>
            <a:r>
              <a:rPr lang="tr-TR" sz="2700" spc="-1" dirty="0">
                <a:solidFill>
                  <a:srgbClr val="000000"/>
                </a:solidFill>
                <a:uFill>
                  <a:solidFill>
                    <a:srgbClr val="FFFFFF"/>
                  </a:solidFill>
                </a:uFill>
                <a:latin typeface="Georgia"/>
              </a:rPr>
              <a:t> </a:t>
            </a:r>
            <a:r>
              <a:rPr lang="tr-TR" sz="2700" spc="-1" dirty="0" smtClean="0">
                <a:solidFill>
                  <a:srgbClr val="000000"/>
                </a:solidFill>
                <a:uFill>
                  <a:solidFill>
                    <a:srgbClr val="FFFFFF"/>
                  </a:solidFill>
                </a:uFill>
                <a:latin typeface="Georgia"/>
              </a:rPr>
              <a:t>     </a:t>
            </a:r>
            <a:r>
              <a:rPr lang="tr-TR" sz="1800" b="0" strike="noStrike" spc="-1" dirty="0" smtClean="0">
                <a:solidFill>
                  <a:srgbClr val="000000"/>
                </a:solidFill>
                <a:uFill>
                  <a:solidFill>
                    <a:srgbClr val="FFFFFF"/>
                  </a:solidFill>
                </a:uFill>
                <a:latin typeface="Albertus"/>
              </a:rPr>
              <a:t>En </a:t>
            </a:r>
            <a:r>
              <a:rPr lang="tr-TR" sz="1800" b="0" strike="noStrike" spc="-1" dirty="0">
                <a:solidFill>
                  <a:srgbClr val="000000"/>
                </a:solidFill>
                <a:uFill>
                  <a:solidFill>
                    <a:srgbClr val="FFFFFF"/>
                  </a:solidFill>
                </a:uFill>
                <a:latin typeface="Albertus"/>
              </a:rPr>
              <a:t>önemli yan etkisi </a:t>
            </a:r>
            <a:r>
              <a:rPr lang="tr-TR" sz="1800" b="0" strike="noStrike" spc="-1" dirty="0" err="1">
                <a:solidFill>
                  <a:srgbClr val="000000"/>
                </a:solidFill>
                <a:uFill>
                  <a:solidFill>
                    <a:srgbClr val="FFFFFF"/>
                  </a:solidFill>
                </a:uFill>
                <a:latin typeface="Albertus"/>
              </a:rPr>
              <a:t>allerjik</a:t>
            </a:r>
            <a:r>
              <a:rPr lang="tr-TR" sz="1800" b="0" strike="noStrike" spc="-1" dirty="0">
                <a:solidFill>
                  <a:srgbClr val="000000"/>
                </a:solidFill>
                <a:uFill>
                  <a:solidFill>
                    <a:srgbClr val="FFFFFF"/>
                  </a:solidFill>
                </a:uFill>
                <a:latin typeface="Albertus"/>
              </a:rPr>
              <a:t> reaksiyonlar ile </a:t>
            </a:r>
            <a:r>
              <a:rPr lang="tr-TR" sz="1800" b="0" strike="noStrike" spc="-1" dirty="0" err="1">
                <a:solidFill>
                  <a:srgbClr val="000000"/>
                </a:solidFill>
                <a:uFill>
                  <a:solidFill>
                    <a:srgbClr val="FFFFFF"/>
                  </a:solidFill>
                </a:uFill>
                <a:latin typeface="Albertus"/>
              </a:rPr>
              <a:t>viral</a:t>
            </a:r>
            <a:r>
              <a:rPr lang="tr-TR" sz="1800" b="0" strike="noStrike" spc="-1" dirty="0">
                <a:solidFill>
                  <a:srgbClr val="000000"/>
                </a:solidFill>
                <a:uFill>
                  <a:solidFill>
                    <a:srgbClr val="FFFFFF"/>
                  </a:solidFill>
                </a:uFill>
                <a:latin typeface="Albertus"/>
              </a:rPr>
              <a:t> bulaş (Hepatitler, HIV,..) riskidir.</a:t>
            </a:r>
            <a:endParaRPr lang="tr-TR" sz="2700" b="0" strike="noStrike" spc="-1" dirty="0">
              <a:solidFill>
                <a:srgbClr val="000000"/>
              </a:solidFill>
              <a:uFill>
                <a:solidFill>
                  <a:srgbClr val="FFFFFF"/>
                </a:solidFill>
              </a:uFill>
              <a:latin typeface="Georgia"/>
            </a:endParaRPr>
          </a:p>
        </p:txBody>
      </p:sp>
      <p:pic>
        <p:nvPicPr>
          <p:cNvPr id="346" name="Picture 2"/>
          <p:cNvPicPr/>
          <p:nvPr/>
        </p:nvPicPr>
        <p:blipFill>
          <a:blip r:embed="rId2"/>
          <a:stretch/>
        </p:blipFill>
        <p:spPr>
          <a:xfrm>
            <a:off x="7315200" y="95400"/>
            <a:ext cx="1828800" cy="4228406"/>
          </a:xfrm>
          <a:prstGeom prst="rect">
            <a:avLst/>
          </a:prstGeom>
          <a:ln>
            <a:noFill/>
          </a:ln>
        </p:spPr>
      </p:pic>
      <p:pic>
        <p:nvPicPr>
          <p:cNvPr id="347" name="Picture 4"/>
          <p:cNvPicPr/>
          <p:nvPr/>
        </p:nvPicPr>
        <p:blipFill>
          <a:blip r:embed="rId3"/>
          <a:stretch/>
        </p:blipFill>
        <p:spPr>
          <a:xfrm>
            <a:off x="7315200" y="4323805"/>
            <a:ext cx="1828440" cy="2534193"/>
          </a:xfrm>
          <a:prstGeom prst="rect">
            <a:avLst/>
          </a:prstGeom>
          <a:ln>
            <a:noFill/>
          </a:ln>
        </p:spPr>
      </p:pic>
    </p:spTree>
  </p:cSld>
  <p:clrMapOvr>
    <a:masterClrMapping/>
  </p:clrMapOvr>
  <p:transition spd="med">
    <p:wheel spokes="1"/>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TextShape 1"/>
          <p:cNvSpPr txBox="1"/>
          <p:nvPr/>
        </p:nvSpPr>
        <p:spPr>
          <a:xfrm>
            <a:off x="104503" y="142920"/>
            <a:ext cx="8843297" cy="1353240"/>
          </a:xfrm>
          <a:prstGeom prst="rect">
            <a:avLst/>
          </a:prstGeom>
          <a:solidFill>
            <a:srgbClr val="FFFFFF"/>
          </a:solidFill>
          <a:ln w="11520">
            <a:solidFill>
              <a:srgbClr val="CCB400"/>
            </a:solidFill>
            <a:custDash>
              <a:ds d="300000" sp="100000"/>
            </a:custDash>
            <a:round/>
          </a:ln>
        </p:spPr>
        <p:txBody>
          <a:bodyPr lIns="90000" tIns="45000" rIns="90000" bIns="45000" anchor="b"/>
          <a:lstStyle/>
          <a:p>
            <a:pPr algn="ctr">
              <a:lnSpc>
                <a:spcPct val="100000"/>
              </a:lnSpc>
            </a:pPr>
            <a:r>
              <a:rPr lang="tr-TR" sz="3200" b="0" strike="noStrike" spc="-1" dirty="0">
                <a:solidFill>
                  <a:srgbClr val="000000"/>
                </a:solidFill>
                <a:uFill>
                  <a:solidFill>
                    <a:srgbClr val="FFFFFF"/>
                  </a:solidFill>
                </a:uFill>
                <a:latin typeface="Albertus"/>
              </a:rPr>
              <a:t>Ne Zaman Hangi </a:t>
            </a:r>
            <a:r>
              <a:rPr lang="tr-TR" sz="3200" b="0" strike="noStrike" spc="-1" dirty="0" err="1">
                <a:solidFill>
                  <a:srgbClr val="000000"/>
                </a:solidFill>
                <a:uFill>
                  <a:solidFill>
                    <a:srgbClr val="FFFFFF"/>
                  </a:solidFill>
                </a:uFill>
                <a:latin typeface="Albertus"/>
              </a:rPr>
              <a:t>Replasman</a:t>
            </a:r>
            <a:r>
              <a:rPr lang="tr-TR" sz="3200" b="0" strike="noStrike" spc="-1" dirty="0">
                <a:solidFill>
                  <a:srgbClr val="000000"/>
                </a:solidFill>
                <a:uFill>
                  <a:solidFill>
                    <a:srgbClr val="FFFFFF"/>
                  </a:solidFill>
                </a:uFill>
                <a:latin typeface="Albertus"/>
              </a:rPr>
              <a:t> Solüsyonu ?</a:t>
            </a:r>
            <a:endParaRPr lang="tr-TR" sz="1800" b="0" strike="noStrike" spc="-1" dirty="0">
              <a:solidFill>
                <a:srgbClr val="000000"/>
              </a:solidFill>
              <a:uFill>
                <a:solidFill>
                  <a:srgbClr val="FFFFFF"/>
                </a:solidFill>
              </a:uFill>
              <a:latin typeface="Georgia"/>
            </a:endParaRPr>
          </a:p>
        </p:txBody>
      </p:sp>
      <p:sp>
        <p:nvSpPr>
          <p:cNvPr id="349" name="TextShape 2"/>
          <p:cNvSpPr txBox="1"/>
          <p:nvPr/>
        </p:nvSpPr>
        <p:spPr>
          <a:xfrm>
            <a:off x="4361760" y="1026360"/>
            <a:ext cx="456840" cy="441000"/>
          </a:xfrm>
          <a:prstGeom prst="rect">
            <a:avLst/>
          </a:prstGeom>
          <a:noFill/>
          <a:ln>
            <a:noFill/>
          </a:ln>
        </p:spPr>
        <p:txBody>
          <a:bodyPr lIns="45720" tIns="45000" rIns="45720" bIns="45000" anchor="ctr"/>
          <a:lstStyle/>
          <a:p>
            <a:endParaRPr lang="tr-TR" sz="2400" b="0" strike="noStrike" spc="-1">
              <a:solidFill>
                <a:srgbClr val="000000"/>
              </a:solidFill>
              <a:uFill>
                <a:solidFill>
                  <a:srgbClr val="FFFFFF"/>
                </a:solidFill>
              </a:uFill>
              <a:latin typeface="Times New Roman"/>
            </a:endParaRPr>
          </a:p>
        </p:txBody>
      </p:sp>
      <p:sp>
        <p:nvSpPr>
          <p:cNvPr id="350" name="TextShape 3"/>
          <p:cNvSpPr txBox="1"/>
          <p:nvPr/>
        </p:nvSpPr>
        <p:spPr>
          <a:xfrm>
            <a:off x="104503" y="3071879"/>
            <a:ext cx="8843297" cy="3642429"/>
          </a:xfrm>
          <a:prstGeom prst="rect">
            <a:avLst/>
          </a:prstGeom>
          <a:solidFill>
            <a:srgbClr val="EBD6C8"/>
          </a:solidFill>
          <a:ln w="9360">
            <a:solidFill>
              <a:srgbClr val="D19049"/>
            </a:solidFill>
            <a:round/>
          </a:ln>
        </p:spPr>
        <p:txBody>
          <a:bodyPr lIns="90000" tIns="45000" rIns="90000" bIns="45000"/>
          <a:lstStyle/>
          <a:p>
            <a:pPr marL="274320" indent="-273960">
              <a:lnSpc>
                <a:spcPct val="120000"/>
              </a:lnSpc>
              <a:buClr>
                <a:srgbClr val="D16349"/>
              </a:buClr>
              <a:buSzPct val="85000"/>
              <a:buFont typeface="Arial"/>
              <a:buChar char="•"/>
            </a:pPr>
            <a:r>
              <a:rPr lang="tr-TR" sz="2400" b="0" strike="noStrike" spc="-1" dirty="0" err="1">
                <a:solidFill>
                  <a:srgbClr val="000000"/>
                </a:solidFill>
                <a:uFill>
                  <a:solidFill>
                    <a:srgbClr val="FFFFFF"/>
                  </a:solidFill>
                </a:uFill>
                <a:latin typeface="Albertus"/>
              </a:rPr>
              <a:t>Koagülasyon</a:t>
            </a:r>
            <a:r>
              <a:rPr lang="tr-TR" sz="2400" b="0" strike="noStrike" spc="-1" dirty="0">
                <a:solidFill>
                  <a:srgbClr val="000000"/>
                </a:solidFill>
                <a:uFill>
                  <a:solidFill>
                    <a:srgbClr val="FFFFFF"/>
                  </a:solidFill>
                </a:uFill>
                <a:latin typeface="Albertus"/>
              </a:rPr>
              <a:t> bozukluğu (kanama eğilimi) olan hastalar</a:t>
            </a:r>
            <a:endParaRPr lang="tr-TR" sz="2700" b="0" strike="noStrike" spc="-1" dirty="0">
              <a:solidFill>
                <a:srgbClr val="000000"/>
              </a:solidFill>
              <a:uFill>
                <a:solidFill>
                  <a:srgbClr val="FFFFFF"/>
                </a:solidFill>
              </a:uFill>
              <a:latin typeface="Georgia"/>
            </a:endParaRPr>
          </a:p>
          <a:p>
            <a:pPr marL="274320" indent="-273960">
              <a:lnSpc>
                <a:spcPct val="120000"/>
              </a:lnSpc>
              <a:buClr>
                <a:srgbClr val="D16349"/>
              </a:buClr>
              <a:buSzPct val="85000"/>
              <a:buFont typeface="Arial"/>
              <a:buChar char="•"/>
            </a:pPr>
            <a:r>
              <a:rPr lang="tr-TR" sz="2400" b="0" strike="noStrike" spc="-1" dirty="0" err="1">
                <a:solidFill>
                  <a:srgbClr val="000000"/>
                </a:solidFill>
                <a:uFill>
                  <a:solidFill>
                    <a:srgbClr val="FFFFFF"/>
                  </a:solidFill>
                </a:uFill>
                <a:latin typeface="Albertus"/>
              </a:rPr>
              <a:t>Sepsis</a:t>
            </a:r>
            <a:r>
              <a:rPr lang="tr-TR" sz="2400" b="0" strike="noStrike" spc="-1" dirty="0">
                <a:solidFill>
                  <a:srgbClr val="000000"/>
                </a:solidFill>
                <a:uFill>
                  <a:solidFill>
                    <a:srgbClr val="FFFFFF"/>
                  </a:solidFill>
                </a:uFill>
                <a:latin typeface="Albertus"/>
              </a:rPr>
              <a:t>/</a:t>
            </a:r>
            <a:r>
              <a:rPr lang="tr-TR" sz="2400" b="0" strike="noStrike" spc="-1" dirty="0" err="1">
                <a:solidFill>
                  <a:srgbClr val="000000"/>
                </a:solidFill>
                <a:uFill>
                  <a:solidFill>
                    <a:srgbClr val="FFFFFF"/>
                  </a:solidFill>
                </a:uFill>
                <a:latin typeface="Albertus"/>
              </a:rPr>
              <a:t>Multiorgan</a:t>
            </a:r>
            <a:r>
              <a:rPr lang="tr-TR" sz="2400" b="0" strike="noStrike" spc="-1" dirty="0">
                <a:solidFill>
                  <a:srgbClr val="000000"/>
                </a:solidFill>
                <a:uFill>
                  <a:solidFill>
                    <a:srgbClr val="FFFFFF"/>
                  </a:solidFill>
                </a:uFill>
                <a:latin typeface="Albertus"/>
              </a:rPr>
              <a:t> Yetmezliği</a:t>
            </a:r>
            <a:endParaRPr lang="tr-TR" sz="2700" b="0" strike="noStrike" spc="-1" dirty="0">
              <a:solidFill>
                <a:srgbClr val="000000"/>
              </a:solidFill>
              <a:uFill>
                <a:solidFill>
                  <a:srgbClr val="FFFFFF"/>
                </a:solidFill>
              </a:uFill>
              <a:latin typeface="Georgia"/>
            </a:endParaRPr>
          </a:p>
          <a:p>
            <a:pPr marL="274320" indent="-273960">
              <a:lnSpc>
                <a:spcPct val="120000"/>
              </a:lnSpc>
              <a:buClr>
                <a:srgbClr val="D16349"/>
              </a:buClr>
              <a:buSzPct val="85000"/>
              <a:buFont typeface="Arial"/>
              <a:buChar char="•"/>
            </a:pPr>
            <a:r>
              <a:rPr lang="tr-TR" sz="2400" b="0" strike="noStrike" spc="-1" dirty="0">
                <a:solidFill>
                  <a:srgbClr val="000000"/>
                </a:solidFill>
                <a:uFill>
                  <a:solidFill>
                    <a:srgbClr val="FFFFFF"/>
                  </a:solidFill>
                </a:uFill>
                <a:latin typeface="Albertus"/>
              </a:rPr>
              <a:t>Bazal </a:t>
            </a:r>
            <a:r>
              <a:rPr lang="tr-TR" sz="2400" b="0" strike="noStrike" spc="-1" dirty="0" err="1">
                <a:solidFill>
                  <a:srgbClr val="000000"/>
                </a:solidFill>
                <a:uFill>
                  <a:solidFill>
                    <a:srgbClr val="FFFFFF"/>
                  </a:solidFill>
                </a:uFill>
                <a:latin typeface="Albertus"/>
              </a:rPr>
              <a:t>İmmünglobulin</a:t>
            </a:r>
            <a:r>
              <a:rPr lang="tr-TR" sz="2400" b="0" strike="noStrike" spc="-1" dirty="0">
                <a:solidFill>
                  <a:srgbClr val="000000"/>
                </a:solidFill>
                <a:uFill>
                  <a:solidFill>
                    <a:srgbClr val="FFFFFF"/>
                  </a:solidFill>
                </a:uFill>
                <a:latin typeface="Albertus"/>
              </a:rPr>
              <a:t> değerleri düşük olan hastalar</a:t>
            </a:r>
            <a:endParaRPr lang="tr-TR" sz="2700" b="0" strike="noStrike" spc="-1" dirty="0">
              <a:solidFill>
                <a:srgbClr val="000000"/>
              </a:solidFill>
              <a:uFill>
                <a:solidFill>
                  <a:srgbClr val="FFFFFF"/>
                </a:solidFill>
              </a:uFill>
              <a:latin typeface="Georgia"/>
            </a:endParaRPr>
          </a:p>
          <a:p>
            <a:pPr marL="274320" indent="-273960">
              <a:lnSpc>
                <a:spcPct val="120000"/>
              </a:lnSpc>
              <a:buClr>
                <a:srgbClr val="D16349"/>
              </a:buClr>
              <a:buSzPct val="85000"/>
              <a:buFont typeface="Arial"/>
              <a:buChar char="•"/>
            </a:pPr>
            <a:r>
              <a:rPr lang="tr-TR" sz="2400" b="0" strike="noStrike" spc="-1" dirty="0">
                <a:solidFill>
                  <a:srgbClr val="000000"/>
                </a:solidFill>
                <a:uFill>
                  <a:solidFill>
                    <a:srgbClr val="FFFFFF"/>
                  </a:solidFill>
                </a:uFill>
                <a:latin typeface="Albertus"/>
              </a:rPr>
              <a:t>Haftada ikiden fazla (&gt;1 TPH) işleme alınacak hastalarda;</a:t>
            </a:r>
            <a:endParaRPr lang="tr-TR" sz="2700" b="0" strike="noStrike" spc="-1" dirty="0">
              <a:solidFill>
                <a:srgbClr val="000000"/>
              </a:solidFill>
              <a:uFill>
                <a:solidFill>
                  <a:srgbClr val="FFFFFF"/>
                </a:solidFill>
              </a:uFill>
              <a:latin typeface="Georgia"/>
            </a:endParaRPr>
          </a:p>
          <a:p>
            <a:pPr marL="274320" indent="-273960" algn="ctr">
              <a:lnSpc>
                <a:spcPct val="100000"/>
              </a:lnSpc>
            </a:pPr>
            <a:r>
              <a:rPr lang="tr-TR" sz="2000" b="0" strike="noStrike" spc="-1" dirty="0">
                <a:solidFill>
                  <a:srgbClr val="FF0000"/>
                </a:solidFill>
                <a:uFill>
                  <a:solidFill>
                    <a:srgbClr val="FFFFFF"/>
                  </a:solidFill>
                </a:uFill>
                <a:latin typeface="Albertus"/>
              </a:rPr>
              <a:t>      </a:t>
            </a:r>
            <a:r>
              <a:rPr lang="tr-TR" sz="2000" b="0" strike="noStrike" spc="-1" dirty="0">
                <a:solidFill>
                  <a:srgbClr val="000000"/>
                </a:solidFill>
                <a:uFill>
                  <a:solidFill>
                    <a:srgbClr val="FFFFFF"/>
                  </a:solidFill>
                </a:uFill>
                <a:latin typeface="Albertus"/>
              </a:rPr>
              <a:t>Albümin ve TDP birlikte kullanılır.</a:t>
            </a:r>
            <a:endParaRPr lang="tr-TR" sz="2700" b="0" strike="noStrike" spc="-1" dirty="0">
              <a:solidFill>
                <a:srgbClr val="000000"/>
              </a:solidFill>
              <a:uFill>
                <a:solidFill>
                  <a:srgbClr val="FFFFFF"/>
                </a:solidFill>
              </a:uFill>
              <a:latin typeface="Georgia"/>
            </a:endParaRPr>
          </a:p>
        </p:txBody>
      </p:sp>
      <p:sp>
        <p:nvSpPr>
          <p:cNvPr id="351" name="CustomShape 4"/>
          <p:cNvSpPr/>
          <p:nvPr/>
        </p:nvSpPr>
        <p:spPr>
          <a:xfrm>
            <a:off x="104503" y="1496160"/>
            <a:ext cx="8843297" cy="1546920"/>
          </a:xfrm>
          <a:prstGeom prst="rect">
            <a:avLst/>
          </a:prstGeom>
          <a:solidFill>
            <a:srgbClr val="EBCCC8"/>
          </a:solidFill>
          <a:ln>
            <a:round/>
          </a:ln>
          <a:effectLst>
            <a:outerShdw blurRad="50800" dist="25400" dir="5400000" rotWithShape="0">
              <a:srgbClr val="000000">
                <a:alpha val="35000"/>
              </a:srgbClr>
            </a:outerShdw>
          </a:effectLst>
        </p:spPr>
        <p:style>
          <a:lnRef idx="1">
            <a:schemeClr val="accent1"/>
          </a:lnRef>
          <a:fillRef idx="2">
            <a:schemeClr val="accent1"/>
          </a:fillRef>
          <a:effectRef idx="1">
            <a:schemeClr val="accent1"/>
          </a:effectRef>
          <a:fontRef idx="minor"/>
        </p:style>
        <p:txBody>
          <a:bodyPr lIns="90000" tIns="45000" rIns="90000" bIns="45000"/>
          <a:lstStyle/>
          <a:p>
            <a:pPr algn="ctr">
              <a:lnSpc>
                <a:spcPct val="130000"/>
              </a:lnSpc>
            </a:pPr>
            <a:r>
              <a:rPr lang="tr-TR" sz="2400" b="0" strike="noStrike" spc="-1" dirty="0">
                <a:solidFill>
                  <a:srgbClr val="000000"/>
                </a:solidFill>
                <a:uFill>
                  <a:solidFill>
                    <a:srgbClr val="FFFFFF"/>
                  </a:solidFill>
                </a:uFill>
                <a:latin typeface="Albertus"/>
              </a:rPr>
              <a:t>Taze donmuş plazma; yalnızca </a:t>
            </a:r>
            <a:r>
              <a:rPr lang="tr-TR" sz="2400" b="0" strike="noStrike" spc="-1" dirty="0" err="1">
                <a:solidFill>
                  <a:srgbClr val="546D7A"/>
                </a:solidFill>
                <a:uFill>
                  <a:solidFill>
                    <a:srgbClr val="FFFFFF"/>
                  </a:solidFill>
                </a:uFill>
                <a:latin typeface="Albertus"/>
              </a:rPr>
              <a:t>Trombotik</a:t>
            </a:r>
            <a:r>
              <a:rPr lang="tr-TR" sz="2400" b="0" strike="noStrike" spc="-1" dirty="0">
                <a:solidFill>
                  <a:srgbClr val="546D7A"/>
                </a:solidFill>
                <a:uFill>
                  <a:solidFill>
                    <a:srgbClr val="FFFFFF"/>
                  </a:solidFill>
                </a:uFill>
                <a:latin typeface="Albertus"/>
              </a:rPr>
              <a:t> </a:t>
            </a:r>
            <a:r>
              <a:rPr lang="tr-TR" sz="2400" b="0" strike="noStrike" spc="-1" dirty="0" err="1">
                <a:solidFill>
                  <a:srgbClr val="546D7A"/>
                </a:solidFill>
                <a:uFill>
                  <a:solidFill>
                    <a:srgbClr val="FFFFFF"/>
                  </a:solidFill>
                </a:uFill>
                <a:latin typeface="Albertus"/>
              </a:rPr>
              <a:t>Trombositopenik</a:t>
            </a:r>
            <a:r>
              <a:rPr lang="tr-TR" sz="2400" b="0" strike="noStrike" spc="-1" dirty="0">
                <a:solidFill>
                  <a:srgbClr val="546D7A"/>
                </a:solidFill>
                <a:uFill>
                  <a:solidFill>
                    <a:srgbClr val="FFFFFF"/>
                  </a:solidFill>
                </a:uFill>
                <a:latin typeface="Albertus"/>
              </a:rPr>
              <a:t> </a:t>
            </a:r>
            <a:r>
              <a:rPr lang="tr-TR" sz="2400" b="0" strike="noStrike" spc="-1" dirty="0" err="1">
                <a:solidFill>
                  <a:srgbClr val="546D7A"/>
                </a:solidFill>
                <a:uFill>
                  <a:solidFill>
                    <a:srgbClr val="FFFFFF"/>
                  </a:solidFill>
                </a:uFill>
                <a:latin typeface="Albertus"/>
              </a:rPr>
              <a:t>Purpura</a:t>
            </a:r>
            <a:r>
              <a:rPr lang="tr-TR" sz="2400" b="0" strike="noStrike" spc="-1" dirty="0">
                <a:solidFill>
                  <a:srgbClr val="546D7A"/>
                </a:solidFill>
                <a:uFill>
                  <a:solidFill>
                    <a:srgbClr val="FFFFFF"/>
                  </a:solidFill>
                </a:uFill>
                <a:latin typeface="Albertus"/>
              </a:rPr>
              <a:t> </a:t>
            </a:r>
            <a:r>
              <a:rPr lang="tr-TR" sz="2400" b="0" strike="noStrike" spc="-1" dirty="0">
                <a:solidFill>
                  <a:srgbClr val="000000"/>
                </a:solidFill>
                <a:uFill>
                  <a:solidFill>
                    <a:srgbClr val="FFFFFF"/>
                  </a:solidFill>
                </a:uFill>
                <a:latin typeface="Albertus"/>
              </a:rPr>
              <a:t>(TTP)’da </a:t>
            </a:r>
            <a:r>
              <a:rPr lang="tr-TR" sz="2400" b="0" strike="noStrike" spc="-1" dirty="0" err="1">
                <a:solidFill>
                  <a:srgbClr val="000000"/>
                </a:solidFill>
                <a:uFill>
                  <a:solidFill>
                    <a:srgbClr val="FFFFFF"/>
                  </a:solidFill>
                </a:uFill>
                <a:latin typeface="Albertus"/>
              </a:rPr>
              <a:t>endikedir</a:t>
            </a:r>
            <a:r>
              <a:rPr lang="tr-TR" sz="2400" b="0" strike="noStrike" spc="-1" dirty="0">
                <a:solidFill>
                  <a:srgbClr val="000000"/>
                </a:solidFill>
                <a:uFill>
                  <a:solidFill>
                    <a:srgbClr val="FFFFFF"/>
                  </a:solidFill>
                </a:uFill>
                <a:latin typeface="Albertus"/>
              </a:rPr>
              <a:t> </a:t>
            </a:r>
            <a:endParaRPr lang="tr-TR" sz="1800" b="0" strike="noStrike" spc="-1" dirty="0">
              <a:solidFill>
                <a:srgbClr val="000000"/>
              </a:solidFill>
              <a:uFill>
                <a:solidFill>
                  <a:srgbClr val="FFFFFF"/>
                </a:solidFill>
              </a:uFill>
              <a:latin typeface="Arial"/>
            </a:endParaRPr>
          </a:p>
          <a:p>
            <a:pPr algn="ctr">
              <a:lnSpc>
                <a:spcPct val="130000"/>
              </a:lnSpc>
            </a:pPr>
            <a:r>
              <a:rPr lang="tr-TR" sz="1400" b="1" strike="noStrike" spc="-1" dirty="0">
                <a:solidFill>
                  <a:srgbClr val="0070C0"/>
                </a:solidFill>
                <a:uFill>
                  <a:solidFill>
                    <a:srgbClr val="FFFFFF"/>
                  </a:solidFill>
                </a:uFill>
                <a:latin typeface="Albertus"/>
              </a:rPr>
              <a:t>(ADAMTS 13 enzimi ve </a:t>
            </a:r>
            <a:r>
              <a:rPr lang="tr-TR" sz="1400" b="1" strike="noStrike" spc="-1" dirty="0" err="1">
                <a:solidFill>
                  <a:srgbClr val="0070C0"/>
                </a:solidFill>
                <a:uFill>
                  <a:solidFill>
                    <a:srgbClr val="FFFFFF"/>
                  </a:solidFill>
                </a:uFill>
                <a:latin typeface="Albertus"/>
              </a:rPr>
              <a:t>vWF</a:t>
            </a:r>
            <a:r>
              <a:rPr lang="tr-TR" sz="1400" b="1" strike="noStrike" spc="-1" dirty="0">
                <a:solidFill>
                  <a:srgbClr val="0070C0"/>
                </a:solidFill>
                <a:uFill>
                  <a:solidFill>
                    <a:srgbClr val="FFFFFF"/>
                  </a:solidFill>
                </a:uFill>
                <a:latin typeface="Albertus"/>
              </a:rPr>
              <a:t>)</a:t>
            </a:r>
            <a:r>
              <a:rPr lang="tr-TR" sz="1400" b="0" strike="noStrike" spc="-1" dirty="0">
                <a:solidFill>
                  <a:srgbClr val="000000"/>
                </a:solidFill>
                <a:uFill>
                  <a:solidFill>
                    <a:srgbClr val="FFFFFF"/>
                  </a:solidFill>
                </a:uFill>
                <a:latin typeface="Albertus"/>
              </a:rPr>
              <a:t>.</a:t>
            </a:r>
            <a:endParaRPr lang="tr-TR" sz="1800" b="0" strike="noStrike" spc="-1" dirty="0">
              <a:solidFill>
                <a:srgbClr val="000000"/>
              </a:solidFill>
              <a:uFill>
                <a:solidFill>
                  <a:srgbClr val="FFFFFF"/>
                </a:solidFill>
              </a:uFill>
              <a:latin typeface="Arial"/>
            </a:endParaRPr>
          </a:p>
        </p:txBody>
      </p:sp>
    </p:spTree>
  </p:cSld>
  <p:clrMapOvr>
    <a:masterClrMapping/>
  </p:clrMapOvr>
  <p:transition spd="med">
    <p:wheel spokes="1"/>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TextShape 1"/>
          <p:cNvSpPr txBox="1"/>
          <p:nvPr/>
        </p:nvSpPr>
        <p:spPr>
          <a:xfrm>
            <a:off x="179640" y="156754"/>
            <a:ext cx="8784720" cy="705395"/>
          </a:xfrm>
          <a:prstGeom prst="rect">
            <a:avLst/>
          </a:prstGeom>
          <a:solidFill>
            <a:srgbClr val="EBD6C8"/>
          </a:solidFill>
          <a:ln w="9360">
            <a:solidFill>
              <a:srgbClr val="415B5C"/>
            </a:solidFill>
            <a:round/>
          </a:ln>
        </p:spPr>
        <p:txBody>
          <a:bodyPr lIns="90000" tIns="45000" rIns="90000" bIns="45000" anchor="b"/>
          <a:lstStyle/>
          <a:p>
            <a:pPr marL="1143000" indent="-1142640" algn="ctr">
              <a:lnSpc>
                <a:spcPct val="100000"/>
              </a:lnSpc>
            </a:pPr>
            <a:r>
              <a:rPr lang="tr-TR" sz="5400" b="1" strike="noStrike" spc="-1" dirty="0">
                <a:solidFill>
                  <a:srgbClr val="000000"/>
                </a:solidFill>
                <a:uFill>
                  <a:solidFill>
                    <a:srgbClr val="FFFFFF"/>
                  </a:solidFill>
                </a:uFill>
                <a:latin typeface="Times New Roman"/>
              </a:rPr>
              <a:t>A. </a:t>
            </a:r>
            <a:r>
              <a:rPr lang="tr-TR" sz="5400" b="1" strike="noStrike" spc="-1" dirty="0" err="1">
                <a:solidFill>
                  <a:srgbClr val="000000"/>
                </a:solidFill>
                <a:uFill>
                  <a:solidFill>
                    <a:srgbClr val="FFFFFF"/>
                  </a:solidFill>
                </a:uFill>
                <a:latin typeface="Times New Roman"/>
              </a:rPr>
              <a:t>Antikoagülanlar</a:t>
            </a:r>
            <a:endParaRPr lang="tr-TR" sz="1800" b="0" strike="noStrike" spc="-1" dirty="0">
              <a:solidFill>
                <a:srgbClr val="000000"/>
              </a:solidFill>
              <a:uFill>
                <a:solidFill>
                  <a:srgbClr val="FFFFFF"/>
                </a:solidFill>
              </a:uFill>
              <a:latin typeface="Georgia"/>
            </a:endParaRPr>
          </a:p>
        </p:txBody>
      </p:sp>
      <p:sp>
        <p:nvSpPr>
          <p:cNvPr id="186" name="TextShape 2"/>
          <p:cNvSpPr txBox="1"/>
          <p:nvPr/>
        </p:nvSpPr>
        <p:spPr>
          <a:xfrm>
            <a:off x="4361760" y="1026360"/>
            <a:ext cx="456840" cy="441000"/>
          </a:xfrm>
          <a:prstGeom prst="rect">
            <a:avLst/>
          </a:prstGeom>
          <a:noFill/>
          <a:ln>
            <a:noFill/>
          </a:ln>
        </p:spPr>
        <p:txBody>
          <a:bodyPr lIns="45720" tIns="45000" rIns="45720" bIns="45000" anchor="ctr"/>
          <a:lstStyle/>
          <a:p>
            <a:endParaRPr lang="tr-TR" sz="2400" b="0" strike="noStrike" spc="-1">
              <a:solidFill>
                <a:srgbClr val="000000"/>
              </a:solidFill>
              <a:uFill>
                <a:solidFill>
                  <a:srgbClr val="FFFFFF"/>
                </a:solidFill>
              </a:uFill>
              <a:latin typeface="Times New Roman"/>
            </a:endParaRPr>
          </a:p>
        </p:txBody>
      </p:sp>
      <p:sp>
        <p:nvSpPr>
          <p:cNvPr id="187" name="TextShape 3"/>
          <p:cNvSpPr txBox="1"/>
          <p:nvPr/>
        </p:nvSpPr>
        <p:spPr>
          <a:xfrm>
            <a:off x="179640" y="1772640"/>
            <a:ext cx="8784720" cy="4497532"/>
          </a:xfrm>
          <a:prstGeom prst="rect">
            <a:avLst/>
          </a:prstGeom>
          <a:noFill/>
          <a:ln>
            <a:noFill/>
          </a:ln>
        </p:spPr>
        <p:txBody>
          <a:bodyPr lIns="90000" tIns="45000" rIns="90000" bIns="45000"/>
          <a:lstStyle/>
          <a:p>
            <a:pPr marL="971640" lvl="1" indent="-514080">
              <a:lnSpc>
                <a:spcPct val="150000"/>
              </a:lnSpc>
              <a:buClr>
                <a:srgbClr val="CCB400"/>
              </a:buClr>
              <a:buSzPct val="70000"/>
              <a:buFont typeface="Georgia"/>
              <a:buAutoNum type="arabicPeriod"/>
            </a:pPr>
            <a:r>
              <a:rPr lang="tr-TR" sz="3200" b="0" strike="noStrike" spc="-1" dirty="0" err="1">
                <a:solidFill>
                  <a:srgbClr val="000000"/>
                </a:solidFill>
                <a:uFill>
                  <a:solidFill>
                    <a:srgbClr val="FFFFFF"/>
                  </a:solidFill>
                </a:uFill>
                <a:latin typeface="Times New Roman"/>
              </a:rPr>
              <a:t>Sitrat</a:t>
            </a:r>
            <a:r>
              <a:rPr lang="tr-TR" sz="3200" b="0" strike="noStrike" spc="-1" dirty="0">
                <a:solidFill>
                  <a:srgbClr val="000000"/>
                </a:solidFill>
                <a:uFill>
                  <a:solidFill>
                    <a:srgbClr val="FFFFFF"/>
                  </a:solidFill>
                </a:uFill>
                <a:latin typeface="Times New Roman"/>
              </a:rPr>
              <a:t> İçeren Solüsyonlar </a:t>
            </a:r>
            <a:endParaRPr lang="tr-TR" sz="2000" b="0" strike="noStrike" spc="-1" dirty="0">
              <a:solidFill>
                <a:srgbClr val="000000"/>
              </a:solidFill>
              <a:uFill>
                <a:solidFill>
                  <a:srgbClr val="FFFFFF"/>
                </a:solidFill>
              </a:uFill>
              <a:latin typeface="Georgia"/>
            </a:endParaRPr>
          </a:p>
          <a:p>
            <a:pPr marL="2800440" lvl="8" indent="-514080">
              <a:lnSpc>
                <a:spcPct val="150000"/>
              </a:lnSpc>
              <a:buClr>
                <a:srgbClr val="B49E00"/>
              </a:buClr>
              <a:buSzPct val="90000"/>
              <a:buFont typeface="Wingdings" charset="2"/>
              <a:buChar char=""/>
            </a:pPr>
            <a:r>
              <a:rPr lang="tr-TR" sz="1600" b="1" strike="noStrike" cap="all" spc="-1" dirty="0">
                <a:solidFill>
                  <a:srgbClr val="000000"/>
                </a:solidFill>
                <a:uFill>
                  <a:solidFill>
                    <a:srgbClr val="FFFFFF"/>
                  </a:solidFill>
                </a:uFill>
                <a:latin typeface="Times New Roman"/>
              </a:rPr>
              <a:t>ACD-A / ACD-B</a:t>
            </a:r>
            <a:endParaRPr lang="tr-TR" sz="2000" b="0" strike="noStrike" spc="-1" dirty="0">
              <a:solidFill>
                <a:srgbClr val="000000"/>
              </a:solidFill>
              <a:uFill>
                <a:solidFill>
                  <a:srgbClr val="FFFFFF"/>
                </a:solidFill>
              </a:uFill>
              <a:latin typeface="Georgia"/>
            </a:endParaRPr>
          </a:p>
          <a:p>
            <a:pPr marL="2800440" lvl="8" indent="-514080">
              <a:lnSpc>
                <a:spcPct val="150000"/>
              </a:lnSpc>
              <a:buClr>
                <a:srgbClr val="B49E00"/>
              </a:buClr>
              <a:buSzPct val="90000"/>
              <a:buFont typeface="Wingdings" charset="2"/>
              <a:buChar char=""/>
            </a:pPr>
            <a:r>
              <a:rPr lang="tr-TR" sz="1600" b="1" strike="noStrike" cap="all" spc="-1" dirty="0" err="1">
                <a:solidFill>
                  <a:srgbClr val="000000"/>
                </a:solidFill>
                <a:uFill>
                  <a:solidFill>
                    <a:srgbClr val="FFFFFF"/>
                  </a:solidFill>
                </a:uFill>
                <a:latin typeface="Times New Roman"/>
              </a:rPr>
              <a:t>Trisodyum</a:t>
            </a:r>
            <a:r>
              <a:rPr lang="tr-TR" sz="1600" b="1" strike="noStrike" cap="all" spc="-1" dirty="0">
                <a:solidFill>
                  <a:srgbClr val="000000"/>
                </a:solidFill>
                <a:uFill>
                  <a:solidFill>
                    <a:srgbClr val="FFFFFF"/>
                  </a:solidFill>
                </a:uFill>
                <a:latin typeface="Times New Roman"/>
              </a:rPr>
              <a:t> </a:t>
            </a:r>
            <a:r>
              <a:rPr lang="tr-TR" sz="1600" b="1" strike="noStrike" cap="all" spc="-1" dirty="0" err="1">
                <a:solidFill>
                  <a:srgbClr val="000000"/>
                </a:solidFill>
                <a:uFill>
                  <a:solidFill>
                    <a:srgbClr val="FFFFFF"/>
                  </a:solidFill>
                </a:uFill>
                <a:latin typeface="Times New Roman"/>
              </a:rPr>
              <a:t>Sitrat</a:t>
            </a:r>
            <a:endParaRPr lang="tr-TR" sz="2000" b="0" strike="noStrike" spc="-1" dirty="0">
              <a:solidFill>
                <a:srgbClr val="000000"/>
              </a:solidFill>
              <a:uFill>
                <a:solidFill>
                  <a:srgbClr val="FFFFFF"/>
                </a:solidFill>
              </a:uFill>
              <a:latin typeface="Georgia"/>
            </a:endParaRPr>
          </a:p>
          <a:p>
            <a:endParaRPr lang="tr-TR" sz="2700" b="0" strike="noStrike" spc="-1" dirty="0">
              <a:solidFill>
                <a:srgbClr val="000000"/>
              </a:solidFill>
              <a:uFill>
                <a:solidFill>
                  <a:srgbClr val="FFFFFF"/>
                </a:solidFill>
              </a:uFill>
              <a:latin typeface="Georgia"/>
            </a:endParaRPr>
          </a:p>
          <a:p>
            <a:pPr marL="971640" lvl="1" indent="-514080">
              <a:lnSpc>
                <a:spcPct val="150000"/>
              </a:lnSpc>
              <a:buClr>
                <a:srgbClr val="CCB400"/>
              </a:buClr>
              <a:buSzPct val="70000"/>
              <a:buFont typeface="Georgia"/>
              <a:buAutoNum type="arabicPeriod"/>
            </a:pPr>
            <a:r>
              <a:rPr lang="tr-TR" sz="3200" b="0" strike="noStrike" spc="-1" dirty="0" err="1">
                <a:solidFill>
                  <a:srgbClr val="000000"/>
                </a:solidFill>
                <a:uFill>
                  <a:solidFill>
                    <a:srgbClr val="FFFFFF"/>
                  </a:solidFill>
                </a:uFill>
                <a:latin typeface="Times New Roman"/>
              </a:rPr>
              <a:t>Heparin</a:t>
            </a:r>
            <a:endParaRPr lang="tr-TR" sz="2000" b="0" strike="noStrike" spc="-1" dirty="0">
              <a:solidFill>
                <a:srgbClr val="000000"/>
              </a:solidFill>
              <a:uFill>
                <a:solidFill>
                  <a:srgbClr val="FFFFFF"/>
                </a:solidFill>
              </a:uFill>
              <a:latin typeface="Georgia"/>
            </a:endParaRPr>
          </a:p>
        </p:txBody>
      </p:sp>
    </p:spTree>
  </p:cSld>
  <p:clrMapOvr>
    <a:masterClrMapping/>
  </p:clrMapOvr>
  <p:transition spd="med">
    <p:wheel spokes="1"/>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TextShape 1"/>
          <p:cNvSpPr txBox="1"/>
          <p:nvPr/>
        </p:nvSpPr>
        <p:spPr>
          <a:xfrm>
            <a:off x="301680" y="228600"/>
            <a:ext cx="8534160" cy="758520"/>
          </a:xfrm>
          <a:prstGeom prst="rect">
            <a:avLst/>
          </a:prstGeom>
          <a:noFill/>
          <a:ln>
            <a:noFill/>
          </a:ln>
        </p:spPr>
        <p:txBody>
          <a:bodyPr lIns="90000" tIns="45000" rIns="90000" bIns="45000" anchor="b"/>
          <a:lstStyle/>
          <a:p>
            <a:pPr algn="ctr">
              <a:lnSpc>
                <a:spcPct val="100000"/>
              </a:lnSpc>
            </a:pPr>
            <a:r>
              <a:rPr lang="tr-TR" sz="3600" b="1" i="1" strike="noStrike" spc="-1" dirty="0">
                <a:solidFill>
                  <a:srgbClr val="7B9899"/>
                </a:solidFill>
                <a:uFill>
                  <a:solidFill>
                    <a:srgbClr val="FFFFFF"/>
                  </a:solidFill>
                </a:uFill>
                <a:latin typeface="Georgia"/>
              </a:rPr>
              <a:t>ES: Özellikler</a:t>
            </a:r>
            <a:endParaRPr lang="tr-TR" sz="1800" b="0" strike="noStrike" spc="-1" dirty="0">
              <a:solidFill>
                <a:srgbClr val="000000"/>
              </a:solidFill>
              <a:uFill>
                <a:solidFill>
                  <a:srgbClr val="FFFFFF"/>
                </a:solidFill>
              </a:uFill>
              <a:latin typeface="Georgia"/>
            </a:endParaRPr>
          </a:p>
        </p:txBody>
      </p:sp>
      <p:sp>
        <p:nvSpPr>
          <p:cNvPr id="353" name="TextShape 2"/>
          <p:cNvSpPr txBox="1"/>
          <p:nvPr/>
        </p:nvSpPr>
        <p:spPr>
          <a:xfrm>
            <a:off x="4361760" y="1026360"/>
            <a:ext cx="456840" cy="441000"/>
          </a:xfrm>
          <a:prstGeom prst="rect">
            <a:avLst/>
          </a:prstGeom>
          <a:noFill/>
          <a:ln>
            <a:noFill/>
          </a:ln>
        </p:spPr>
        <p:txBody>
          <a:bodyPr lIns="45720" tIns="45000" rIns="45720" bIns="45000" anchor="ctr"/>
          <a:lstStyle/>
          <a:p>
            <a:endParaRPr lang="tr-TR" sz="2400" b="0" strike="noStrike" spc="-1">
              <a:solidFill>
                <a:srgbClr val="000000"/>
              </a:solidFill>
              <a:uFill>
                <a:solidFill>
                  <a:srgbClr val="FFFFFF"/>
                </a:solidFill>
              </a:uFill>
              <a:latin typeface="Times New Roman"/>
            </a:endParaRPr>
          </a:p>
        </p:txBody>
      </p:sp>
      <p:sp>
        <p:nvSpPr>
          <p:cNvPr id="354" name="TextShape 3"/>
          <p:cNvSpPr txBox="1"/>
          <p:nvPr/>
        </p:nvSpPr>
        <p:spPr>
          <a:xfrm>
            <a:off x="301680" y="1527120"/>
            <a:ext cx="8503560" cy="4571640"/>
          </a:xfrm>
          <a:prstGeom prst="rect">
            <a:avLst/>
          </a:prstGeom>
          <a:noFill/>
          <a:ln>
            <a:noFill/>
          </a:ln>
        </p:spPr>
        <p:txBody>
          <a:bodyPr lIns="90000" tIns="45000" rIns="90000" bIns="45000"/>
          <a:lstStyle/>
          <a:p>
            <a:pPr marL="274320" indent="-273960">
              <a:lnSpc>
                <a:spcPct val="150000"/>
              </a:lnSpc>
              <a:buClr>
                <a:srgbClr val="546D7A"/>
              </a:buClr>
              <a:buFont typeface="Wingdings 2" charset="2"/>
              <a:buChar char=""/>
            </a:pPr>
            <a:r>
              <a:rPr lang="tr-TR" sz="2800" b="0" strike="noStrike" spc="-1" dirty="0">
                <a:solidFill>
                  <a:srgbClr val="000000"/>
                </a:solidFill>
                <a:uFill>
                  <a:solidFill>
                    <a:srgbClr val="FFFFFF"/>
                  </a:solidFill>
                </a:uFill>
                <a:latin typeface="Georgia"/>
              </a:rPr>
              <a:t>Hacmi: ~ 200 ml</a:t>
            </a:r>
            <a:endParaRPr lang="tr-TR" sz="2700" b="0" strike="noStrike" spc="-1" dirty="0">
              <a:solidFill>
                <a:srgbClr val="000000"/>
              </a:solidFill>
              <a:uFill>
                <a:solidFill>
                  <a:srgbClr val="FFFFFF"/>
                </a:solidFill>
              </a:uFill>
              <a:latin typeface="Georgia"/>
            </a:endParaRPr>
          </a:p>
          <a:p>
            <a:pPr marL="274320" indent="-273960">
              <a:lnSpc>
                <a:spcPct val="150000"/>
              </a:lnSpc>
              <a:buClr>
                <a:srgbClr val="546D7A"/>
              </a:buClr>
              <a:buFont typeface="Wingdings 2" charset="2"/>
              <a:buChar char=""/>
            </a:pPr>
            <a:r>
              <a:rPr lang="tr-TR" sz="2800" b="0" strike="noStrike" spc="-1" dirty="0" err="1">
                <a:solidFill>
                  <a:srgbClr val="000000"/>
                </a:solidFill>
                <a:uFill>
                  <a:solidFill>
                    <a:srgbClr val="FFFFFF"/>
                  </a:solidFill>
                </a:uFill>
                <a:latin typeface="Georgia"/>
              </a:rPr>
              <a:t>Hematokrit</a:t>
            </a:r>
            <a:r>
              <a:rPr lang="tr-TR" sz="2800" b="0" strike="noStrike" spc="-1" dirty="0">
                <a:solidFill>
                  <a:srgbClr val="000000"/>
                </a:solidFill>
                <a:uFill>
                  <a:solidFill>
                    <a:srgbClr val="FFFFFF"/>
                  </a:solidFill>
                </a:uFill>
                <a:latin typeface="Georgia"/>
              </a:rPr>
              <a:t>: ~ %70-80</a:t>
            </a:r>
            <a:endParaRPr lang="tr-TR" sz="2700" b="0" strike="noStrike" spc="-1" dirty="0">
              <a:solidFill>
                <a:srgbClr val="000000"/>
              </a:solidFill>
              <a:uFill>
                <a:solidFill>
                  <a:srgbClr val="FFFFFF"/>
                </a:solidFill>
              </a:uFill>
              <a:latin typeface="Georgia"/>
            </a:endParaRPr>
          </a:p>
          <a:p>
            <a:pPr marL="274320" indent="-273960">
              <a:lnSpc>
                <a:spcPct val="150000"/>
              </a:lnSpc>
              <a:buClr>
                <a:srgbClr val="546D7A"/>
              </a:buClr>
              <a:buFont typeface="Wingdings 2" charset="2"/>
              <a:buChar char=""/>
            </a:pPr>
            <a:r>
              <a:rPr lang="tr-TR" sz="2800" b="0" strike="noStrike" spc="-1" dirty="0">
                <a:solidFill>
                  <a:srgbClr val="000000"/>
                </a:solidFill>
                <a:uFill>
                  <a:solidFill>
                    <a:srgbClr val="FFFFFF"/>
                  </a:solidFill>
                </a:uFill>
                <a:latin typeface="Georgia"/>
              </a:rPr>
              <a:t>Saklama +4 °C’de (±2 °C), kan saklama dolaplarında</a:t>
            </a:r>
            <a:endParaRPr lang="tr-TR" sz="2700" b="0" strike="noStrike" spc="-1" dirty="0">
              <a:solidFill>
                <a:srgbClr val="000000"/>
              </a:solidFill>
              <a:uFill>
                <a:solidFill>
                  <a:srgbClr val="FFFFFF"/>
                </a:solidFill>
              </a:uFill>
              <a:latin typeface="Georgia"/>
            </a:endParaRPr>
          </a:p>
          <a:p>
            <a:pPr marL="274320" indent="-273960">
              <a:lnSpc>
                <a:spcPct val="150000"/>
              </a:lnSpc>
              <a:buClr>
                <a:srgbClr val="546D7A"/>
              </a:buClr>
              <a:buFont typeface="Wingdings 2" charset="2"/>
              <a:buChar char=""/>
            </a:pPr>
            <a:r>
              <a:rPr lang="tr-TR" sz="2800" b="0" strike="noStrike" spc="-1" dirty="0">
                <a:solidFill>
                  <a:srgbClr val="000000"/>
                </a:solidFill>
                <a:uFill>
                  <a:solidFill>
                    <a:srgbClr val="FFFFFF"/>
                  </a:solidFill>
                </a:uFill>
                <a:latin typeface="Georgia"/>
              </a:rPr>
              <a:t>Raf ömrü kullanılan </a:t>
            </a:r>
            <a:r>
              <a:rPr lang="tr-TR" sz="2800" b="0" strike="noStrike" spc="-1" dirty="0" err="1">
                <a:solidFill>
                  <a:srgbClr val="000000"/>
                </a:solidFill>
                <a:uFill>
                  <a:solidFill>
                    <a:srgbClr val="FFFFFF"/>
                  </a:solidFill>
                </a:uFill>
                <a:latin typeface="Georgia"/>
              </a:rPr>
              <a:t>antikoagülan</a:t>
            </a:r>
            <a:r>
              <a:rPr lang="tr-TR" sz="2800" b="0" strike="noStrike" spc="-1" dirty="0">
                <a:solidFill>
                  <a:srgbClr val="000000"/>
                </a:solidFill>
                <a:uFill>
                  <a:solidFill>
                    <a:srgbClr val="FFFFFF"/>
                  </a:solidFill>
                </a:uFill>
                <a:latin typeface="Georgia"/>
              </a:rPr>
              <a:t> solüsyona göre değişir (</a:t>
            </a:r>
            <a:r>
              <a:rPr lang="tr-TR" sz="2800" b="1" strike="noStrike" spc="-1" dirty="0">
                <a:solidFill>
                  <a:srgbClr val="0000FF"/>
                </a:solidFill>
                <a:uFill>
                  <a:solidFill>
                    <a:srgbClr val="FFFFFF"/>
                  </a:solidFill>
                </a:uFill>
                <a:latin typeface="Georgia"/>
              </a:rPr>
              <a:t>21 gün ya da 35 gün</a:t>
            </a:r>
            <a:r>
              <a:rPr lang="tr-TR" sz="2800" b="0" strike="noStrike" spc="-1" dirty="0">
                <a:solidFill>
                  <a:srgbClr val="000000"/>
                </a:solidFill>
                <a:uFill>
                  <a:solidFill>
                    <a:srgbClr val="FFFFFF"/>
                  </a:solidFill>
                </a:uFill>
                <a:latin typeface="Georgia"/>
              </a:rPr>
              <a:t>) </a:t>
            </a:r>
            <a:endParaRPr lang="tr-TR" sz="2700" b="0" strike="noStrike" spc="-1" dirty="0">
              <a:solidFill>
                <a:srgbClr val="000000"/>
              </a:solidFill>
              <a:uFill>
                <a:solidFill>
                  <a:srgbClr val="FFFFFF"/>
                </a:solidFill>
              </a:uFill>
              <a:latin typeface="Georgia"/>
            </a:endParaRPr>
          </a:p>
        </p:txBody>
      </p:sp>
    </p:spTree>
  </p:cSld>
  <p:clrMapOvr>
    <a:masterClrMapping/>
  </p:clrMapOvr>
  <p:transition spd="med">
    <p:wheel spokes="1"/>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TextShape 1"/>
          <p:cNvSpPr txBox="1"/>
          <p:nvPr/>
        </p:nvSpPr>
        <p:spPr>
          <a:xfrm>
            <a:off x="179640" y="188640"/>
            <a:ext cx="8964000" cy="935640"/>
          </a:xfrm>
          <a:prstGeom prst="rect">
            <a:avLst/>
          </a:prstGeom>
          <a:noFill/>
          <a:ln>
            <a:noFill/>
          </a:ln>
        </p:spPr>
        <p:txBody>
          <a:bodyPr lIns="90000" tIns="45000" rIns="90000" bIns="45000" anchor="b"/>
          <a:lstStyle/>
          <a:p>
            <a:pPr algn="ctr">
              <a:lnSpc>
                <a:spcPct val="100000"/>
              </a:lnSpc>
            </a:pPr>
            <a:r>
              <a:rPr lang="tr-TR" sz="3000" b="1" i="1" strike="noStrike" spc="-1">
                <a:solidFill>
                  <a:srgbClr val="0024EB"/>
                </a:solidFill>
                <a:uFill>
                  <a:solidFill>
                    <a:srgbClr val="FFFFFF"/>
                  </a:solidFill>
                </a:uFill>
                <a:latin typeface="Georgia"/>
              </a:rPr>
              <a:t>“Ek Solüsyon” İçeren </a:t>
            </a:r>
            <a:r>
              <a:rPr lang="tr-TR" sz="3000" b="1" i="1" strike="noStrike" spc="-1">
                <a:solidFill>
                  <a:srgbClr val="7B9899"/>
                </a:solidFill>
                <a:uFill>
                  <a:solidFill>
                    <a:srgbClr val="FFFFFF"/>
                  </a:solidFill>
                </a:uFill>
                <a:latin typeface="Georgia"/>
              </a:rPr>
              <a:t>Eritrosit Süspansiyonu</a:t>
            </a:r>
            <a:endParaRPr lang="tr-TR" sz="1800" b="0" strike="noStrike" spc="-1">
              <a:solidFill>
                <a:srgbClr val="000000"/>
              </a:solidFill>
              <a:uFill>
                <a:solidFill>
                  <a:srgbClr val="FFFFFF"/>
                </a:solidFill>
              </a:uFill>
              <a:latin typeface="Georgia"/>
            </a:endParaRPr>
          </a:p>
        </p:txBody>
      </p:sp>
      <p:sp>
        <p:nvSpPr>
          <p:cNvPr id="356" name="TextShape 2"/>
          <p:cNvSpPr txBox="1"/>
          <p:nvPr/>
        </p:nvSpPr>
        <p:spPr>
          <a:xfrm>
            <a:off x="4361760" y="1026360"/>
            <a:ext cx="456840" cy="441000"/>
          </a:xfrm>
          <a:prstGeom prst="rect">
            <a:avLst/>
          </a:prstGeom>
          <a:noFill/>
          <a:ln>
            <a:noFill/>
          </a:ln>
        </p:spPr>
        <p:txBody>
          <a:bodyPr lIns="45720" tIns="45000" rIns="45720" bIns="45000" anchor="ctr"/>
          <a:lstStyle/>
          <a:p>
            <a:endParaRPr lang="tr-TR" sz="2400" b="0" strike="noStrike" spc="-1">
              <a:solidFill>
                <a:srgbClr val="000000"/>
              </a:solidFill>
              <a:uFill>
                <a:solidFill>
                  <a:srgbClr val="FFFFFF"/>
                </a:solidFill>
              </a:uFill>
              <a:latin typeface="Times New Roman"/>
            </a:endParaRPr>
          </a:p>
        </p:txBody>
      </p:sp>
      <p:sp>
        <p:nvSpPr>
          <p:cNvPr id="357" name="TextShape 3"/>
          <p:cNvSpPr txBox="1"/>
          <p:nvPr/>
        </p:nvSpPr>
        <p:spPr>
          <a:xfrm>
            <a:off x="301680" y="1527120"/>
            <a:ext cx="8503560" cy="4571640"/>
          </a:xfrm>
          <a:prstGeom prst="rect">
            <a:avLst/>
          </a:prstGeom>
          <a:noFill/>
          <a:ln>
            <a:noFill/>
          </a:ln>
        </p:spPr>
        <p:txBody>
          <a:bodyPr lIns="90000" tIns="45000" rIns="90000" bIns="45000"/>
          <a:lstStyle/>
          <a:p>
            <a:pPr marL="274320" indent="-273960">
              <a:lnSpc>
                <a:spcPct val="100000"/>
              </a:lnSpc>
            </a:pPr>
            <a:r>
              <a:rPr lang="tr-TR" sz="2800" b="0" strike="noStrike" spc="-1">
                <a:solidFill>
                  <a:srgbClr val="000000"/>
                </a:solidFill>
                <a:uFill>
                  <a:solidFill>
                    <a:srgbClr val="FFFFFF"/>
                  </a:solidFill>
                </a:uFill>
                <a:latin typeface="Georgia"/>
              </a:rPr>
              <a:t>Eritrosit süspansiyonu üzerine, </a:t>
            </a:r>
            <a:r>
              <a:rPr lang="tr-TR" sz="2800" b="1" i="1" strike="noStrike" spc="-1">
                <a:solidFill>
                  <a:srgbClr val="0000FF"/>
                </a:solidFill>
                <a:uFill>
                  <a:solidFill>
                    <a:srgbClr val="FFFFFF"/>
                  </a:solidFill>
                </a:uFill>
                <a:latin typeface="Georgia"/>
              </a:rPr>
              <a:t>saklama süresini uzatmak için</a:t>
            </a:r>
            <a:r>
              <a:rPr lang="tr-TR" sz="2800" b="0" strike="noStrike" spc="-1">
                <a:solidFill>
                  <a:srgbClr val="000000"/>
                </a:solidFill>
                <a:uFill>
                  <a:solidFill>
                    <a:srgbClr val="FFFFFF"/>
                  </a:solidFill>
                </a:uFill>
                <a:latin typeface="Georgia"/>
              </a:rPr>
              <a:t>, özel bir </a:t>
            </a:r>
            <a:r>
              <a:rPr lang="tr-TR" sz="2800" b="1" i="1" strike="noStrike" spc="-1">
                <a:solidFill>
                  <a:srgbClr val="0000FF"/>
                </a:solidFill>
                <a:uFill>
                  <a:solidFill>
                    <a:srgbClr val="FFFFFF"/>
                  </a:solidFill>
                </a:uFill>
                <a:latin typeface="Georgia"/>
              </a:rPr>
              <a:t>besleyici sıvı </a:t>
            </a:r>
            <a:r>
              <a:rPr lang="tr-TR" sz="2800" b="0" strike="noStrike" spc="-1">
                <a:solidFill>
                  <a:srgbClr val="000000"/>
                </a:solidFill>
                <a:uFill>
                  <a:solidFill>
                    <a:srgbClr val="FFFFFF"/>
                  </a:solidFill>
                </a:uFill>
                <a:latin typeface="Georgia"/>
              </a:rPr>
              <a:t>ilave edilmiştir (Glukoz, dekstroz, mannitol, vd.)</a:t>
            </a:r>
            <a:endParaRPr lang="tr-TR" sz="2700" b="0" strike="noStrike" spc="-1">
              <a:solidFill>
                <a:srgbClr val="000000"/>
              </a:solidFill>
              <a:uFill>
                <a:solidFill>
                  <a:srgbClr val="FFFFFF"/>
                </a:solidFill>
              </a:uFill>
              <a:latin typeface="Georgia"/>
            </a:endParaRPr>
          </a:p>
          <a:p>
            <a:pPr marL="274320" indent="-273960">
              <a:lnSpc>
                <a:spcPct val="150000"/>
              </a:lnSpc>
              <a:buClr>
                <a:srgbClr val="546D7A"/>
              </a:buClr>
              <a:buFont typeface="Wingdings 2" charset="2"/>
              <a:buChar char=""/>
            </a:pPr>
            <a:r>
              <a:rPr lang="tr-TR" sz="2800" b="0" strike="noStrike" spc="-1">
                <a:solidFill>
                  <a:srgbClr val="000000"/>
                </a:solidFill>
                <a:uFill>
                  <a:solidFill>
                    <a:srgbClr val="FFFFFF"/>
                  </a:solidFill>
                </a:uFill>
                <a:latin typeface="Georgia"/>
              </a:rPr>
              <a:t>Hacmi: ~ 250-350 ml</a:t>
            </a:r>
            <a:endParaRPr lang="tr-TR" sz="2700" b="0" strike="noStrike" spc="-1">
              <a:solidFill>
                <a:srgbClr val="000000"/>
              </a:solidFill>
              <a:uFill>
                <a:solidFill>
                  <a:srgbClr val="FFFFFF"/>
                </a:solidFill>
              </a:uFill>
              <a:latin typeface="Georgia"/>
            </a:endParaRPr>
          </a:p>
          <a:p>
            <a:pPr marL="274320" indent="-273960">
              <a:lnSpc>
                <a:spcPct val="150000"/>
              </a:lnSpc>
              <a:buClr>
                <a:srgbClr val="546D7A"/>
              </a:buClr>
              <a:buFont typeface="Wingdings 2" charset="2"/>
              <a:buChar char=""/>
            </a:pPr>
            <a:r>
              <a:rPr lang="tr-TR" sz="2800" b="0" strike="noStrike" spc="-1">
                <a:solidFill>
                  <a:srgbClr val="000000"/>
                </a:solidFill>
                <a:uFill>
                  <a:solidFill>
                    <a:srgbClr val="FFFFFF"/>
                  </a:solidFill>
                </a:uFill>
                <a:latin typeface="Georgia"/>
              </a:rPr>
              <a:t>Hematokriti: ~ %50-70</a:t>
            </a:r>
            <a:endParaRPr lang="tr-TR" sz="2700" b="0" strike="noStrike" spc="-1">
              <a:solidFill>
                <a:srgbClr val="000000"/>
              </a:solidFill>
              <a:uFill>
                <a:solidFill>
                  <a:srgbClr val="FFFFFF"/>
                </a:solidFill>
              </a:uFill>
              <a:latin typeface="Georgia"/>
            </a:endParaRPr>
          </a:p>
          <a:p>
            <a:pPr marL="274320" indent="-273960">
              <a:lnSpc>
                <a:spcPct val="150000"/>
              </a:lnSpc>
              <a:buClr>
                <a:srgbClr val="546D7A"/>
              </a:buClr>
              <a:buFont typeface="Wingdings 2" charset="2"/>
              <a:buChar char=""/>
            </a:pPr>
            <a:r>
              <a:rPr lang="tr-TR" sz="2800" b="0" strike="noStrike" spc="-1">
                <a:solidFill>
                  <a:srgbClr val="000000"/>
                </a:solidFill>
                <a:uFill>
                  <a:solidFill>
                    <a:srgbClr val="FFFFFF"/>
                  </a:solidFill>
                </a:uFill>
                <a:latin typeface="Georgia"/>
              </a:rPr>
              <a:t>Saklama: +4 °C’de (±2 °C) kan saklama dolaplarında</a:t>
            </a:r>
            <a:endParaRPr lang="tr-TR" sz="2700" b="0" strike="noStrike" spc="-1">
              <a:solidFill>
                <a:srgbClr val="000000"/>
              </a:solidFill>
              <a:uFill>
                <a:solidFill>
                  <a:srgbClr val="FFFFFF"/>
                </a:solidFill>
              </a:uFill>
              <a:latin typeface="Georgia"/>
            </a:endParaRPr>
          </a:p>
          <a:p>
            <a:pPr marL="274320" indent="-273960">
              <a:lnSpc>
                <a:spcPct val="150000"/>
              </a:lnSpc>
              <a:buClr>
                <a:srgbClr val="546D7A"/>
              </a:buClr>
              <a:buFont typeface="Wingdings 2" charset="2"/>
              <a:buChar char=""/>
            </a:pPr>
            <a:r>
              <a:rPr lang="tr-TR" sz="2800" b="0" strike="noStrike" spc="-1">
                <a:solidFill>
                  <a:srgbClr val="000000"/>
                </a:solidFill>
                <a:uFill>
                  <a:solidFill>
                    <a:srgbClr val="FFFFFF"/>
                  </a:solidFill>
                </a:uFill>
                <a:latin typeface="Georgia"/>
              </a:rPr>
              <a:t>Raf ömrü </a:t>
            </a:r>
            <a:r>
              <a:rPr lang="tr-TR" sz="2800" b="1" strike="noStrike" spc="-1">
                <a:solidFill>
                  <a:srgbClr val="0000FF"/>
                </a:solidFill>
                <a:uFill>
                  <a:solidFill>
                    <a:srgbClr val="FFFFFF"/>
                  </a:solidFill>
                </a:uFill>
                <a:latin typeface="Georgia"/>
              </a:rPr>
              <a:t>42 gün</a:t>
            </a:r>
            <a:endParaRPr lang="tr-TR" sz="2700" b="0" strike="noStrike" spc="-1">
              <a:solidFill>
                <a:srgbClr val="000000"/>
              </a:solidFill>
              <a:uFill>
                <a:solidFill>
                  <a:srgbClr val="FFFFFF"/>
                </a:solidFill>
              </a:uFill>
              <a:latin typeface="Georgia"/>
            </a:endParaRPr>
          </a:p>
          <a:p>
            <a:pPr marL="274320" indent="-273960">
              <a:lnSpc>
                <a:spcPct val="100000"/>
              </a:lnSpc>
            </a:pPr>
            <a:endParaRPr lang="tr-TR" sz="2700" b="0" strike="noStrike" spc="-1">
              <a:solidFill>
                <a:srgbClr val="000000"/>
              </a:solidFill>
              <a:uFill>
                <a:solidFill>
                  <a:srgbClr val="FFFFFF"/>
                </a:solidFill>
              </a:uFill>
              <a:latin typeface="Georgia"/>
            </a:endParaRPr>
          </a:p>
        </p:txBody>
      </p:sp>
    </p:spTree>
  </p:cSld>
  <p:clrMapOvr>
    <a:masterClrMapping/>
  </p:clrMapOvr>
  <p:transition spd="med">
    <p:wheel spokes="1"/>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TextShape 1"/>
          <p:cNvSpPr txBox="1"/>
          <p:nvPr/>
        </p:nvSpPr>
        <p:spPr>
          <a:xfrm>
            <a:off x="301680" y="228600"/>
            <a:ext cx="8534160" cy="758520"/>
          </a:xfrm>
          <a:prstGeom prst="rect">
            <a:avLst/>
          </a:prstGeom>
          <a:noFill/>
          <a:ln>
            <a:noFill/>
          </a:ln>
        </p:spPr>
        <p:txBody>
          <a:bodyPr lIns="90000" tIns="45000" rIns="90000" bIns="45000" anchor="b"/>
          <a:lstStyle/>
          <a:p>
            <a:endParaRPr lang="tr-TR" sz="1800" b="0" strike="noStrike" spc="-1">
              <a:solidFill>
                <a:srgbClr val="000000"/>
              </a:solidFill>
              <a:uFill>
                <a:solidFill>
                  <a:srgbClr val="FFFFFF"/>
                </a:solidFill>
              </a:uFill>
              <a:latin typeface="Georgia"/>
            </a:endParaRPr>
          </a:p>
        </p:txBody>
      </p:sp>
      <p:sp>
        <p:nvSpPr>
          <p:cNvPr id="359" name="TextShape 2"/>
          <p:cNvSpPr txBox="1"/>
          <p:nvPr/>
        </p:nvSpPr>
        <p:spPr>
          <a:xfrm>
            <a:off x="4361760" y="1026360"/>
            <a:ext cx="456840" cy="441000"/>
          </a:xfrm>
          <a:prstGeom prst="rect">
            <a:avLst/>
          </a:prstGeom>
          <a:noFill/>
          <a:ln>
            <a:noFill/>
          </a:ln>
        </p:spPr>
        <p:txBody>
          <a:bodyPr lIns="45720" tIns="45000" rIns="45720" bIns="45000" anchor="ctr"/>
          <a:lstStyle/>
          <a:p>
            <a:endParaRPr lang="tr-TR" sz="2400" b="0" strike="noStrike" spc="-1">
              <a:solidFill>
                <a:srgbClr val="000000"/>
              </a:solidFill>
              <a:uFill>
                <a:solidFill>
                  <a:srgbClr val="FFFFFF"/>
                </a:solidFill>
              </a:uFill>
              <a:latin typeface="Times New Roman"/>
            </a:endParaRPr>
          </a:p>
        </p:txBody>
      </p:sp>
      <p:pic>
        <p:nvPicPr>
          <p:cNvPr id="360" name="Picture 2"/>
          <p:cNvPicPr/>
          <p:nvPr/>
        </p:nvPicPr>
        <p:blipFill>
          <a:blip r:embed="rId2"/>
          <a:stretch/>
        </p:blipFill>
        <p:spPr>
          <a:xfrm>
            <a:off x="179640" y="1026360"/>
            <a:ext cx="4638960" cy="5029920"/>
          </a:xfrm>
          <a:prstGeom prst="rect">
            <a:avLst/>
          </a:prstGeom>
          <a:ln>
            <a:noFill/>
          </a:ln>
        </p:spPr>
      </p:pic>
      <p:sp>
        <p:nvSpPr>
          <p:cNvPr id="361" name="CustomShape 3"/>
          <p:cNvSpPr/>
          <p:nvPr/>
        </p:nvSpPr>
        <p:spPr>
          <a:xfrm>
            <a:off x="4818600" y="1026360"/>
            <a:ext cx="4145400" cy="2549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indent="-216000">
              <a:lnSpc>
                <a:spcPct val="150000"/>
              </a:lnSpc>
              <a:buClr>
                <a:srgbClr val="0000FF"/>
              </a:buClr>
              <a:buFont typeface="Wingdings" charset="2"/>
              <a:buChar char=""/>
            </a:pPr>
            <a:r>
              <a:rPr lang="tr-TR" sz="1800" b="1" i="1" strike="noStrike" spc="-1" dirty="0">
                <a:solidFill>
                  <a:srgbClr val="0000FF"/>
                </a:solidFill>
                <a:uFill>
                  <a:solidFill>
                    <a:srgbClr val="FFFFFF"/>
                  </a:solidFill>
                </a:uFill>
                <a:latin typeface="Georgia"/>
              </a:rPr>
              <a:t>Oksijen taşıma kapasitesinde </a:t>
            </a:r>
            <a:r>
              <a:rPr lang="tr-TR" sz="1800" b="0" strike="noStrike" spc="-1" dirty="0">
                <a:solidFill>
                  <a:srgbClr val="000000"/>
                </a:solidFill>
                <a:uFill>
                  <a:solidFill>
                    <a:srgbClr val="FFFFFF"/>
                  </a:solidFill>
                </a:uFill>
                <a:latin typeface="Georgia"/>
              </a:rPr>
              <a:t>ve</a:t>
            </a:r>
            <a:endParaRPr lang="tr-TR" sz="1800" b="0" strike="noStrike" spc="-1" dirty="0">
              <a:solidFill>
                <a:srgbClr val="000000"/>
              </a:solidFill>
              <a:uFill>
                <a:solidFill>
                  <a:srgbClr val="FFFFFF"/>
                </a:solidFill>
              </a:uFill>
              <a:latin typeface="Arial"/>
            </a:endParaRPr>
          </a:p>
          <a:p>
            <a:pPr indent="-216000">
              <a:lnSpc>
                <a:spcPct val="150000"/>
              </a:lnSpc>
              <a:buClr>
                <a:srgbClr val="0000FF"/>
              </a:buClr>
              <a:buFont typeface="Wingdings" charset="2"/>
              <a:buChar char=""/>
            </a:pPr>
            <a:r>
              <a:rPr lang="tr-TR" sz="1800" b="1" i="1" strike="noStrike" spc="-1" dirty="0">
                <a:solidFill>
                  <a:srgbClr val="0000FF"/>
                </a:solidFill>
                <a:uFill>
                  <a:solidFill>
                    <a:srgbClr val="FFFFFF"/>
                  </a:solidFill>
                </a:uFill>
                <a:latin typeface="Georgia"/>
              </a:rPr>
              <a:t>Eritrosit kitlesinde artışa </a:t>
            </a:r>
            <a:r>
              <a:rPr lang="tr-TR" sz="1800" b="0" strike="noStrike" spc="-1" dirty="0">
                <a:solidFill>
                  <a:srgbClr val="000000"/>
                </a:solidFill>
                <a:uFill>
                  <a:solidFill>
                    <a:srgbClr val="FFFFFF"/>
                  </a:solidFill>
                </a:uFill>
                <a:latin typeface="Georgia"/>
              </a:rPr>
              <a:t>gereksinimi olan hastalarda;</a:t>
            </a:r>
            <a:endParaRPr lang="tr-TR" sz="1800" b="0" strike="noStrike" spc="-1" dirty="0">
              <a:solidFill>
                <a:srgbClr val="000000"/>
              </a:solidFill>
              <a:uFill>
                <a:solidFill>
                  <a:srgbClr val="FFFFFF"/>
                </a:solidFill>
              </a:uFill>
              <a:latin typeface="Arial"/>
            </a:endParaRPr>
          </a:p>
          <a:p>
            <a:pPr indent="-216000">
              <a:lnSpc>
                <a:spcPct val="150000"/>
              </a:lnSpc>
              <a:buClr>
                <a:srgbClr val="0000FF"/>
              </a:buClr>
              <a:buFont typeface="Wingdings" charset="2"/>
              <a:buChar char=""/>
            </a:pPr>
            <a:r>
              <a:rPr lang="tr-TR" sz="1800" b="1" strike="noStrike" spc="-1" dirty="0">
                <a:solidFill>
                  <a:srgbClr val="0000FF"/>
                </a:solidFill>
                <a:uFill>
                  <a:solidFill>
                    <a:srgbClr val="FFFFFF"/>
                  </a:solidFill>
                </a:uFill>
                <a:latin typeface="Georgia"/>
              </a:rPr>
              <a:t>Anemi tedavisi </a:t>
            </a:r>
            <a:r>
              <a:rPr lang="tr-TR" sz="1800" b="0" strike="noStrike" spc="-1" dirty="0">
                <a:solidFill>
                  <a:srgbClr val="000000"/>
                </a:solidFill>
                <a:uFill>
                  <a:solidFill>
                    <a:srgbClr val="FFFFFF"/>
                  </a:solidFill>
                </a:uFill>
                <a:latin typeface="Georgia"/>
              </a:rPr>
              <a:t>için </a:t>
            </a:r>
            <a:r>
              <a:rPr lang="tr-TR" sz="1800" b="0" strike="noStrike" spc="-1" dirty="0" err="1">
                <a:solidFill>
                  <a:srgbClr val="000000"/>
                </a:solidFill>
                <a:uFill>
                  <a:solidFill>
                    <a:srgbClr val="FFFFFF"/>
                  </a:solidFill>
                </a:uFill>
                <a:latin typeface="Georgia"/>
              </a:rPr>
              <a:t>endikedir</a:t>
            </a:r>
            <a:r>
              <a:rPr lang="tr-TR" sz="1800" b="0" strike="noStrike" spc="-1" dirty="0">
                <a:solidFill>
                  <a:srgbClr val="000000"/>
                </a:solidFill>
                <a:uFill>
                  <a:solidFill>
                    <a:srgbClr val="FFFFFF"/>
                  </a:solidFill>
                </a:uFill>
                <a:latin typeface="Georgia"/>
              </a:rPr>
              <a:t>.</a:t>
            </a:r>
            <a:endParaRPr lang="tr-TR" sz="1800" b="0" strike="noStrike" spc="-1" dirty="0">
              <a:solidFill>
                <a:srgbClr val="000000"/>
              </a:solidFill>
              <a:uFill>
                <a:solidFill>
                  <a:srgbClr val="FFFFFF"/>
                </a:solidFill>
              </a:uFill>
              <a:latin typeface="Arial"/>
            </a:endParaRPr>
          </a:p>
        </p:txBody>
      </p:sp>
    </p:spTree>
  </p:cSld>
  <p:clrMapOvr>
    <a:masterClrMapping/>
  </p:clrMapOvr>
  <p:transition spd="med">
    <p:wheel spokes="1"/>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p:nvPr>
        </p:nvSpPr>
        <p:spPr>
          <a:xfrm>
            <a:off x="274321" y="3546565"/>
            <a:ext cx="8626834" cy="758520"/>
          </a:xfrm>
        </p:spPr>
        <p:txBody>
          <a:bodyPr/>
          <a:lstStyle/>
          <a:p>
            <a:pPr marL="0" indent="0">
              <a:buNone/>
            </a:pPr>
            <a:r>
              <a:rPr lang="tr-TR" dirty="0" smtClean="0"/>
              <a:t>       </a:t>
            </a:r>
            <a:r>
              <a:rPr lang="tr-TR" dirty="0" smtClean="0"/>
              <a:t>  </a:t>
            </a:r>
            <a:r>
              <a:rPr lang="tr-TR" sz="6000" dirty="0" smtClean="0">
                <a:solidFill>
                  <a:srgbClr val="FE9202"/>
                </a:solidFill>
                <a:latin typeface="+mj-lt"/>
                <a:ea typeface="Verdana" panose="020B0604030504040204" pitchFamily="34" charset="0"/>
                <a:cs typeface="Verdana" panose="020B0604030504040204" pitchFamily="34" charset="0"/>
              </a:rPr>
              <a:t>TEŞEKKÜRLER</a:t>
            </a:r>
          </a:p>
          <a:p>
            <a:pPr marL="0" indent="0">
              <a:buNone/>
            </a:pPr>
            <a:r>
              <a:rPr lang="tr-TR" sz="6000" dirty="0">
                <a:solidFill>
                  <a:srgbClr val="FE9202"/>
                </a:solidFill>
                <a:latin typeface="+mj-lt"/>
                <a:ea typeface="Verdana" panose="020B0604030504040204" pitchFamily="34" charset="0"/>
                <a:cs typeface="Verdana" panose="020B0604030504040204" pitchFamily="34" charset="0"/>
              </a:rPr>
              <a:t> </a:t>
            </a:r>
            <a:r>
              <a:rPr lang="tr-TR" sz="6000" dirty="0" smtClean="0">
                <a:solidFill>
                  <a:srgbClr val="FE9202"/>
                </a:solidFill>
                <a:latin typeface="+mj-lt"/>
                <a:ea typeface="Verdana" panose="020B0604030504040204" pitchFamily="34" charset="0"/>
                <a:cs typeface="Verdana" panose="020B0604030504040204" pitchFamily="34" charset="0"/>
              </a:rPr>
              <a:t>        </a:t>
            </a:r>
            <a:r>
              <a:rPr lang="tr-TR" sz="6000" dirty="0" smtClean="0">
                <a:solidFill>
                  <a:srgbClr val="FE9202"/>
                </a:solidFill>
                <a:latin typeface="+mj-lt"/>
                <a:ea typeface="Verdana" panose="020B0604030504040204" pitchFamily="34" charset="0"/>
                <a:cs typeface="Verdana" panose="020B0604030504040204" pitchFamily="34" charset="0"/>
              </a:rPr>
              <a:t>   </a:t>
            </a:r>
            <a:r>
              <a:rPr lang="tr-TR" sz="2800" dirty="0" smtClean="0">
                <a:solidFill>
                  <a:srgbClr val="FE9202"/>
                </a:solidFill>
                <a:latin typeface="+mj-lt"/>
                <a:ea typeface="Verdana" panose="020B0604030504040204" pitchFamily="34" charset="0"/>
                <a:cs typeface="Verdana" panose="020B0604030504040204" pitchFamily="34" charset="0"/>
              </a:rPr>
              <a:t>-NÜLÜFER </a:t>
            </a:r>
            <a:r>
              <a:rPr lang="tr-TR" sz="2800" dirty="0" smtClean="0">
                <a:solidFill>
                  <a:srgbClr val="FE9202"/>
                </a:solidFill>
                <a:latin typeface="+mj-lt"/>
                <a:ea typeface="Verdana" panose="020B0604030504040204" pitchFamily="34" charset="0"/>
                <a:cs typeface="Verdana" panose="020B0604030504040204" pitchFamily="34" charset="0"/>
              </a:rPr>
              <a:t>ARSLAN</a:t>
            </a:r>
          </a:p>
        </p:txBody>
      </p:sp>
    </p:spTree>
    <p:extLst>
      <p:ext uri="{BB962C8B-B14F-4D97-AF65-F5344CB8AC3E}">
        <p14:creationId xmlns:p14="http://schemas.microsoft.com/office/powerpoint/2010/main" val="1512174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TextShape 1"/>
          <p:cNvSpPr txBox="1"/>
          <p:nvPr/>
        </p:nvSpPr>
        <p:spPr>
          <a:xfrm>
            <a:off x="4267080" y="6324480"/>
            <a:ext cx="609120" cy="441000"/>
          </a:xfrm>
          <a:prstGeom prst="rect">
            <a:avLst/>
          </a:prstGeom>
          <a:noFill/>
          <a:ln>
            <a:noFill/>
          </a:ln>
        </p:spPr>
        <p:txBody>
          <a:bodyPr lIns="45720" tIns="45000" rIns="45720" bIns="45000" anchor="ctr"/>
          <a:lstStyle/>
          <a:p>
            <a:endParaRPr lang="tr-TR" sz="2400" b="0" strike="noStrike" spc="-1">
              <a:solidFill>
                <a:srgbClr val="000000"/>
              </a:solidFill>
              <a:uFill>
                <a:solidFill>
                  <a:srgbClr val="FFFFFF"/>
                </a:solidFill>
              </a:uFill>
              <a:latin typeface="Times New Roman"/>
            </a:endParaRPr>
          </a:p>
        </p:txBody>
      </p:sp>
      <p:sp>
        <p:nvSpPr>
          <p:cNvPr id="189" name="CustomShape 2"/>
          <p:cNvSpPr/>
          <p:nvPr/>
        </p:nvSpPr>
        <p:spPr>
          <a:xfrm>
            <a:off x="169817" y="1285920"/>
            <a:ext cx="8817429" cy="5479560"/>
          </a:xfrm>
          <a:prstGeom prst="rect">
            <a:avLst/>
          </a:prstGeom>
          <a:solidFill>
            <a:schemeClr val="tx2">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marL="365760" indent="-255600">
              <a:lnSpc>
                <a:spcPct val="100000"/>
              </a:lnSpc>
              <a:buClr>
                <a:srgbClr val="D16349"/>
              </a:buClr>
              <a:buSzPct val="68000"/>
              <a:buFont typeface="Wingdings 3" charset="2"/>
              <a:buChar char=""/>
            </a:pPr>
            <a:r>
              <a:rPr lang="tr-TR" sz="2800" b="0" strike="noStrike" spc="-1" dirty="0">
                <a:solidFill>
                  <a:srgbClr val="000000"/>
                </a:solidFill>
                <a:uFill>
                  <a:solidFill>
                    <a:srgbClr val="FFFFFF"/>
                  </a:solidFill>
                </a:uFill>
                <a:latin typeface="Georgia"/>
              </a:rPr>
              <a:t>I........... Fibrinojen</a:t>
            </a:r>
            <a:endParaRPr lang="tr-TR" sz="1800" b="0" strike="noStrike" spc="-1" dirty="0">
              <a:solidFill>
                <a:srgbClr val="000000"/>
              </a:solidFill>
              <a:uFill>
                <a:solidFill>
                  <a:srgbClr val="FFFFFF"/>
                </a:solidFill>
              </a:uFill>
              <a:latin typeface="Arial"/>
            </a:endParaRPr>
          </a:p>
          <a:p>
            <a:pPr marL="365760" indent="-255600">
              <a:lnSpc>
                <a:spcPct val="100000"/>
              </a:lnSpc>
              <a:buClr>
                <a:srgbClr val="D16349"/>
              </a:buClr>
              <a:buSzPct val="68000"/>
              <a:buFont typeface="Wingdings 3" charset="2"/>
              <a:buChar char=""/>
            </a:pPr>
            <a:r>
              <a:rPr lang="tr-TR" sz="2800" b="0" strike="noStrike" spc="-1" dirty="0">
                <a:solidFill>
                  <a:srgbClr val="000000"/>
                </a:solidFill>
                <a:uFill>
                  <a:solidFill>
                    <a:srgbClr val="FFFFFF"/>
                  </a:solidFill>
                </a:uFill>
                <a:latin typeface="Georgia"/>
              </a:rPr>
              <a:t>II.......... </a:t>
            </a:r>
            <a:r>
              <a:rPr lang="tr-TR" sz="2800" b="0" strike="noStrike" spc="-1" dirty="0" err="1">
                <a:solidFill>
                  <a:srgbClr val="000000"/>
                </a:solidFill>
                <a:uFill>
                  <a:solidFill>
                    <a:srgbClr val="FFFFFF"/>
                  </a:solidFill>
                </a:uFill>
                <a:latin typeface="Georgia"/>
              </a:rPr>
              <a:t>Protrombin</a:t>
            </a:r>
            <a:endParaRPr lang="tr-TR" sz="1800" b="0" strike="noStrike" spc="-1" dirty="0">
              <a:solidFill>
                <a:srgbClr val="000000"/>
              </a:solidFill>
              <a:uFill>
                <a:solidFill>
                  <a:srgbClr val="FFFFFF"/>
                </a:solidFill>
              </a:uFill>
              <a:latin typeface="Arial"/>
            </a:endParaRPr>
          </a:p>
          <a:p>
            <a:pPr marL="365760" indent="-255600">
              <a:lnSpc>
                <a:spcPct val="100000"/>
              </a:lnSpc>
              <a:buClr>
                <a:srgbClr val="D16349"/>
              </a:buClr>
              <a:buSzPct val="68000"/>
              <a:buFont typeface="Wingdings 3" charset="2"/>
              <a:buChar char=""/>
            </a:pPr>
            <a:r>
              <a:rPr lang="tr-TR" sz="2800" b="0" strike="noStrike" spc="-1" dirty="0">
                <a:solidFill>
                  <a:srgbClr val="000000"/>
                </a:solidFill>
                <a:uFill>
                  <a:solidFill>
                    <a:srgbClr val="FFFFFF"/>
                  </a:solidFill>
                </a:uFill>
                <a:latin typeface="Georgia"/>
              </a:rPr>
              <a:t>III......... </a:t>
            </a:r>
            <a:r>
              <a:rPr lang="tr-TR" sz="2800" b="0" strike="noStrike" spc="-1" dirty="0" err="1">
                <a:solidFill>
                  <a:srgbClr val="000000"/>
                </a:solidFill>
                <a:uFill>
                  <a:solidFill>
                    <a:srgbClr val="FFFFFF"/>
                  </a:solidFill>
                </a:uFill>
                <a:latin typeface="Georgia"/>
              </a:rPr>
              <a:t>Tromboplastin</a:t>
            </a:r>
            <a:endParaRPr lang="tr-TR" sz="1800" b="0" strike="noStrike" spc="-1" dirty="0">
              <a:solidFill>
                <a:srgbClr val="000000"/>
              </a:solidFill>
              <a:uFill>
                <a:solidFill>
                  <a:srgbClr val="FFFFFF"/>
                </a:solidFill>
              </a:uFill>
              <a:latin typeface="Arial"/>
            </a:endParaRPr>
          </a:p>
          <a:p>
            <a:pPr marL="365760" indent="-255600">
              <a:lnSpc>
                <a:spcPct val="100000"/>
              </a:lnSpc>
              <a:buClr>
                <a:srgbClr val="D16349"/>
              </a:buClr>
              <a:buSzPct val="68000"/>
              <a:buFont typeface="Wingdings 3" charset="2"/>
              <a:buChar char=""/>
            </a:pPr>
            <a:r>
              <a:rPr lang="tr-TR" sz="2800" b="0" strike="noStrike" spc="-1" dirty="0">
                <a:solidFill>
                  <a:srgbClr val="000000"/>
                </a:solidFill>
                <a:uFill>
                  <a:solidFill>
                    <a:srgbClr val="FFFFFF"/>
                  </a:solidFill>
                </a:uFill>
                <a:latin typeface="Georgia"/>
              </a:rPr>
              <a:t>IV......... Kalsiyum</a:t>
            </a:r>
            <a:endParaRPr lang="tr-TR" sz="1800" b="0" strike="noStrike" spc="-1" dirty="0">
              <a:solidFill>
                <a:srgbClr val="000000"/>
              </a:solidFill>
              <a:uFill>
                <a:solidFill>
                  <a:srgbClr val="FFFFFF"/>
                </a:solidFill>
              </a:uFill>
              <a:latin typeface="Arial"/>
            </a:endParaRPr>
          </a:p>
          <a:p>
            <a:pPr marL="365760" indent="-255600">
              <a:lnSpc>
                <a:spcPct val="100000"/>
              </a:lnSpc>
              <a:buClr>
                <a:srgbClr val="D16349"/>
              </a:buClr>
              <a:buSzPct val="68000"/>
              <a:buFont typeface="Wingdings 3" charset="2"/>
              <a:buChar char=""/>
            </a:pPr>
            <a:r>
              <a:rPr lang="tr-TR" sz="2800" b="0" strike="noStrike" spc="-1" dirty="0">
                <a:solidFill>
                  <a:srgbClr val="000000"/>
                </a:solidFill>
                <a:uFill>
                  <a:solidFill>
                    <a:srgbClr val="FFFFFF"/>
                  </a:solidFill>
                </a:uFill>
                <a:latin typeface="Georgia"/>
              </a:rPr>
              <a:t>V.......... </a:t>
            </a:r>
            <a:r>
              <a:rPr lang="tr-TR" sz="2800" b="0" strike="noStrike" spc="-1" dirty="0" err="1">
                <a:solidFill>
                  <a:srgbClr val="000000"/>
                </a:solidFill>
                <a:uFill>
                  <a:solidFill>
                    <a:srgbClr val="FFFFFF"/>
                  </a:solidFill>
                </a:uFill>
                <a:latin typeface="Georgia"/>
              </a:rPr>
              <a:t>Proakselerin</a:t>
            </a:r>
            <a:endParaRPr lang="tr-TR" sz="1800" b="0" strike="noStrike" spc="-1" dirty="0">
              <a:solidFill>
                <a:srgbClr val="000000"/>
              </a:solidFill>
              <a:uFill>
                <a:solidFill>
                  <a:srgbClr val="FFFFFF"/>
                </a:solidFill>
              </a:uFill>
              <a:latin typeface="Arial"/>
            </a:endParaRPr>
          </a:p>
          <a:p>
            <a:pPr marL="365760" indent="-255600">
              <a:lnSpc>
                <a:spcPct val="100000"/>
              </a:lnSpc>
              <a:buClr>
                <a:srgbClr val="D16349"/>
              </a:buClr>
              <a:buSzPct val="68000"/>
              <a:buFont typeface="Wingdings 3" charset="2"/>
              <a:buChar char=""/>
            </a:pPr>
            <a:r>
              <a:rPr lang="tr-TR" sz="2800" b="0" strike="noStrike" spc="-1" dirty="0">
                <a:solidFill>
                  <a:srgbClr val="000000"/>
                </a:solidFill>
                <a:uFill>
                  <a:solidFill>
                    <a:srgbClr val="FFFFFF"/>
                  </a:solidFill>
                </a:uFill>
                <a:latin typeface="Georgia"/>
              </a:rPr>
              <a:t>VII........ </a:t>
            </a:r>
            <a:r>
              <a:rPr lang="tr-TR" sz="2800" b="0" strike="noStrike" spc="-1" dirty="0" err="1">
                <a:solidFill>
                  <a:srgbClr val="000000"/>
                </a:solidFill>
                <a:uFill>
                  <a:solidFill>
                    <a:srgbClr val="FFFFFF"/>
                  </a:solidFill>
                </a:uFill>
                <a:latin typeface="Georgia"/>
              </a:rPr>
              <a:t>Prokonvertin</a:t>
            </a:r>
            <a:endParaRPr lang="tr-TR" sz="1800" b="0" strike="noStrike" spc="-1" dirty="0">
              <a:solidFill>
                <a:srgbClr val="000000"/>
              </a:solidFill>
              <a:uFill>
                <a:solidFill>
                  <a:srgbClr val="FFFFFF"/>
                </a:solidFill>
              </a:uFill>
              <a:latin typeface="Arial"/>
            </a:endParaRPr>
          </a:p>
          <a:p>
            <a:pPr marL="365760" indent="-255600">
              <a:lnSpc>
                <a:spcPct val="100000"/>
              </a:lnSpc>
              <a:buClr>
                <a:srgbClr val="D16349"/>
              </a:buClr>
              <a:buSzPct val="68000"/>
              <a:buFont typeface="Wingdings 3" charset="2"/>
              <a:buChar char=""/>
            </a:pPr>
            <a:r>
              <a:rPr lang="tr-TR" sz="2800" b="0" strike="noStrike" spc="-1" dirty="0">
                <a:solidFill>
                  <a:srgbClr val="000000"/>
                </a:solidFill>
                <a:uFill>
                  <a:solidFill>
                    <a:srgbClr val="FFFFFF"/>
                  </a:solidFill>
                </a:uFill>
                <a:latin typeface="Georgia"/>
              </a:rPr>
              <a:t>VIII....... </a:t>
            </a:r>
            <a:r>
              <a:rPr lang="tr-TR" sz="2800" b="0" strike="noStrike" spc="-1" dirty="0" err="1">
                <a:solidFill>
                  <a:srgbClr val="000000"/>
                </a:solidFill>
                <a:uFill>
                  <a:solidFill>
                    <a:srgbClr val="FFFFFF"/>
                  </a:solidFill>
                </a:uFill>
                <a:latin typeface="Georgia"/>
              </a:rPr>
              <a:t>Antihemofilik</a:t>
            </a:r>
            <a:r>
              <a:rPr lang="tr-TR" sz="2800" b="0" strike="noStrike" spc="-1" dirty="0">
                <a:solidFill>
                  <a:srgbClr val="000000"/>
                </a:solidFill>
                <a:uFill>
                  <a:solidFill>
                    <a:srgbClr val="FFFFFF"/>
                  </a:solidFill>
                </a:uFill>
                <a:latin typeface="Georgia"/>
              </a:rPr>
              <a:t> faktör A</a:t>
            </a:r>
            <a:endParaRPr lang="tr-TR" sz="1800" b="0" strike="noStrike" spc="-1" dirty="0">
              <a:solidFill>
                <a:srgbClr val="000000"/>
              </a:solidFill>
              <a:uFill>
                <a:solidFill>
                  <a:srgbClr val="FFFFFF"/>
                </a:solidFill>
              </a:uFill>
              <a:latin typeface="Arial"/>
            </a:endParaRPr>
          </a:p>
          <a:p>
            <a:pPr marL="365760" indent="-255600">
              <a:lnSpc>
                <a:spcPct val="100000"/>
              </a:lnSpc>
              <a:buClr>
                <a:srgbClr val="D16349"/>
              </a:buClr>
              <a:buSzPct val="68000"/>
              <a:buFont typeface="Wingdings 3" charset="2"/>
              <a:buChar char=""/>
            </a:pPr>
            <a:r>
              <a:rPr lang="tr-TR" sz="2800" b="0" strike="noStrike" spc="-1" dirty="0">
                <a:solidFill>
                  <a:srgbClr val="000000"/>
                </a:solidFill>
                <a:uFill>
                  <a:solidFill>
                    <a:srgbClr val="FFFFFF"/>
                  </a:solidFill>
                </a:uFill>
                <a:latin typeface="Georgia"/>
              </a:rPr>
              <a:t>IX......... Plazma </a:t>
            </a:r>
            <a:r>
              <a:rPr lang="tr-TR" sz="2800" b="0" strike="noStrike" spc="-1" dirty="0" err="1">
                <a:solidFill>
                  <a:srgbClr val="000000"/>
                </a:solidFill>
                <a:uFill>
                  <a:solidFill>
                    <a:srgbClr val="FFFFFF"/>
                  </a:solidFill>
                </a:uFill>
                <a:latin typeface="Georgia"/>
              </a:rPr>
              <a:t>tromboplastin</a:t>
            </a:r>
            <a:r>
              <a:rPr lang="tr-TR" sz="2800" b="0" strike="noStrike" spc="-1" dirty="0">
                <a:solidFill>
                  <a:srgbClr val="000000"/>
                </a:solidFill>
                <a:uFill>
                  <a:solidFill>
                    <a:srgbClr val="FFFFFF"/>
                  </a:solidFill>
                </a:uFill>
                <a:latin typeface="Georgia"/>
              </a:rPr>
              <a:t> </a:t>
            </a:r>
            <a:r>
              <a:rPr lang="tr-TR" sz="2800" b="0" strike="noStrike" spc="-1" dirty="0" err="1">
                <a:solidFill>
                  <a:srgbClr val="000000"/>
                </a:solidFill>
                <a:uFill>
                  <a:solidFill>
                    <a:srgbClr val="FFFFFF"/>
                  </a:solidFill>
                </a:uFill>
                <a:latin typeface="Georgia"/>
              </a:rPr>
              <a:t>komponenti</a:t>
            </a:r>
            <a:endParaRPr lang="tr-TR" sz="1800" b="0" strike="noStrike" spc="-1" dirty="0">
              <a:solidFill>
                <a:srgbClr val="000000"/>
              </a:solidFill>
              <a:uFill>
                <a:solidFill>
                  <a:srgbClr val="FFFFFF"/>
                </a:solidFill>
              </a:uFill>
              <a:latin typeface="Arial"/>
            </a:endParaRPr>
          </a:p>
          <a:p>
            <a:pPr marL="365760" indent="-255600">
              <a:lnSpc>
                <a:spcPct val="100000"/>
              </a:lnSpc>
            </a:pPr>
            <a:endParaRPr lang="tr-TR" sz="1800" b="0" strike="noStrike" spc="-1" dirty="0">
              <a:solidFill>
                <a:srgbClr val="000000"/>
              </a:solidFill>
              <a:uFill>
                <a:solidFill>
                  <a:srgbClr val="FFFFFF"/>
                </a:solidFill>
              </a:uFill>
              <a:latin typeface="Arial"/>
            </a:endParaRPr>
          </a:p>
        </p:txBody>
      </p:sp>
      <p:sp>
        <p:nvSpPr>
          <p:cNvPr id="190" name="CustomShape 3"/>
          <p:cNvSpPr/>
          <p:nvPr/>
        </p:nvSpPr>
        <p:spPr>
          <a:xfrm>
            <a:off x="169817" y="169817"/>
            <a:ext cx="8817429" cy="1116103"/>
          </a:xfrm>
          <a:prstGeom prst="rect">
            <a:avLst/>
          </a:prstGeom>
          <a:solidFill>
            <a:srgbClr val="EBCCC8"/>
          </a:solidFill>
          <a:ln>
            <a:round/>
          </a:ln>
          <a:effectLst>
            <a:outerShdw blurRad="50800" dist="25400" dir="5400000" rotWithShape="0">
              <a:srgbClr val="000000">
                <a:alpha val="35000"/>
              </a:srgbClr>
            </a:outerShdw>
          </a:effectLst>
        </p:spPr>
        <p:style>
          <a:lnRef idx="1">
            <a:schemeClr val="accent1"/>
          </a:lnRef>
          <a:fillRef idx="2">
            <a:schemeClr val="accent1"/>
          </a:fillRef>
          <a:effectRef idx="1">
            <a:schemeClr val="accent1"/>
          </a:effectRef>
          <a:fontRef idx="minor"/>
        </p:style>
        <p:txBody>
          <a:bodyPr lIns="90000" tIns="45000" rIns="90000" bIns="45000"/>
          <a:lstStyle/>
          <a:p>
            <a:pPr marL="365760" indent="-255600" algn="ctr">
              <a:lnSpc>
                <a:spcPct val="100000"/>
              </a:lnSpc>
            </a:pPr>
            <a:r>
              <a:rPr lang="tr-TR" sz="4000" b="0" strike="noStrike" spc="-1" dirty="0" err="1" smtClean="0">
                <a:solidFill>
                  <a:srgbClr val="000000"/>
                </a:solidFill>
                <a:uFill>
                  <a:solidFill>
                    <a:srgbClr val="FFFFFF"/>
                  </a:solidFill>
                </a:uFill>
                <a:latin typeface="Georgia"/>
              </a:rPr>
              <a:t>Koagülasyon</a:t>
            </a:r>
            <a:r>
              <a:rPr lang="tr-TR" sz="4000" b="0" strike="noStrike" spc="-1" dirty="0" smtClean="0">
                <a:solidFill>
                  <a:srgbClr val="000000"/>
                </a:solidFill>
                <a:uFill>
                  <a:solidFill>
                    <a:srgbClr val="FFFFFF"/>
                  </a:solidFill>
                </a:uFill>
                <a:latin typeface="Georgia"/>
              </a:rPr>
              <a:t> </a:t>
            </a:r>
            <a:r>
              <a:rPr lang="tr-TR" sz="4000" b="0" strike="noStrike" spc="-1" dirty="0">
                <a:solidFill>
                  <a:srgbClr val="000000"/>
                </a:solidFill>
                <a:uFill>
                  <a:solidFill>
                    <a:srgbClr val="FFFFFF"/>
                  </a:solidFill>
                </a:uFill>
                <a:latin typeface="Georgia"/>
              </a:rPr>
              <a:t>Faktörleri</a:t>
            </a:r>
            <a:endParaRPr lang="tr-TR" sz="2800" b="0" strike="noStrike" spc="-1" dirty="0">
              <a:solidFill>
                <a:srgbClr val="000000"/>
              </a:solidFill>
              <a:uFill>
                <a:solidFill>
                  <a:srgbClr val="FFFFFF"/>
                </a:solidFill>
              </a:uFill>
              <a:latin typeface="Arial"/>
            </a:endParaRPr>
          </a:p>
        </p:txBody>
      </p:sp>
    </p:spTree>
  </p:cSld>
  <p:clrMapOvr>
    <a:masterClrMapping/>
  </p:clrMapOvr>
  <p:transition spd="med">
    <p:wheel spokes="1"/>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TextShape 1"/>
          <p:cNvSpPr txBox="1"/>
          <p:nvPr/>
        </p:nvSpPr>
        <p:spPr>
          <a:xfrm>
            <a:off x="179640" y="182880"/>
            <a:ext cx="8784720" cy="686520"/>
          </a:xfrm>
          <a:prstGeom prst="rect">
            <a:avLst/>
          </a:prstGeom>
          <a:solidFill>
            <a:srgbClr val="EBD6C8"/>
          </a:solidFill>
          <a:ln w="9360">
            <a:solidFill>
              <a:srgbClr val="D19049"/>
            </a:solidFill>
            <a:round/>
          </a:ln>
        </p:spPr>
        <p:txBody>
          <a:bodyPr lIns="90000" tIns="45000" rIns="90000" bIns="45000" anchor="b"/>
          <a:lstStyle/>
          <a:p>
            <a:pPr>
              <a:lnSpc>
                <a:spcPct val="100000"/>
              </a:lnSpc>
            </a:pPr>
            <a:r>
              <a:rPr lang="tr-TR" sz="4000" b="0" strike="noStrike" spc="-1" dirty="0" err="1">
                <a:solidFill>
                  <a:srgbClr val="000000"/>
                </a:solidFill>
                <a:uFill>
                  <a:solidFill>
                    <a:srgbClr val="FFFFFF"/>
                  </a:solidFill>
                </a:uFill>
                <a:latin typeface="Times New Roman"/>
              </a:rPr>
              <a:t>Antikoagülan</a:t>
            </a:r>
            <a:r>
              <a:rPr lang="tr-TR" sz="4000" b="0" strike="noStrike" spc="-1" dirty="0">
                <a:solidFill>
                  <a:srgbClr val="000000"/>
                </a:solidFill>
                <a:uFill>
                  <a:solidFill>
                    <a:srgbClr val="FFFFFF"/>
                  </a:solidFill>
                </a:uFill>
                <a:latin typeface="Times New Roman"/>
              </a:rPr>
              <a:t> madde;</a:t>
            </a:r>
            <a:endParaRPr lang="tr-TR" sz="2400" b="0" strike="noStrike" spc="-1" dirty="0">
              <a:solidFill>
                <a:srgbClr val="000000"/>
              </a:solidFill>
              <a:uFill>
                <a:solidFill>
                  <a:srgbClr val="FFFFFF"/>
                </a:solidFill>
              </a:uFill>
              <a:latin typeface="Georgia"/>
            </a:endParaRPr>
          </a:p>
        </p:txBody>
      </p:sp>
      <p:sp>
        <p:nvSpPr>
          <p:cNvPr id="192" name="TextShape 2"/>
          <p:cNvSpPr txBox="1"/>
          <p:nvPr/>
        </p:nvSpPr>
        <p:spPr>
          <a:xfrm>
            <a:off x="4361760" y="1026360"/>
            <a:ext cx="456840" cy="441000"/>
          </a:xfrm>
          <a:prstGeom prst="rect">
            <a:avLst/>
          </a:prstGeom>
          <a:noFill/>
          <a:ln>
            <a:noFill/>
          </a:ln>
        </p:spPr>
        <p:txBody>
          <a:bodyPr lIns="45720" tIns="45000" rIns="45720" bIns="45000" anchor="ctr"/>
          <a:lstStyle/>
          <a:p>
            <a:endParaRPr lang="tr-TR" sz="2400" b="0" strike="noStrike" spc="-1">
              <a:solidFill>
                <a:srgbClr val="000000"/>
              </a:solidFill>
              <a:uFill>
                <a:solidFill>
                  <a:srgbClr val="FFFFFF"/>
                </a:solidFill>
              </a:uFill>
              <a:latin typeface="Times New Roman"/>
            </a:endParaRPr>
          </a:p>
        </p:txBody>
      </p:sp>
      <p:sp>
        <p:nvSpPr>
          <p:cNvPr id="193" name="TextShape 3"/>
          <p:cNvSpPr txBox="1"/>
          <p:nvPr/>
        </p:nvSpPr>
        <p:spPr>
          <a:xfrm>
            <a:off x="179640" y="1358537"/>
            <a:ext cx="8784720" cy="5238206"/>
          </a:xfrm>
          <a:prstGeom prst="rect">
            <a:avLst/>
          </a:prstGeom>
          <a:noFill/>
          <a:ln>
            <a:noFill/>
          </a:ln>
        </p:spPr>
        <p:txBody>
          <a:bodyPr lIns="90000" tIns="45000" rIns="90000" bIns="45000"/>
          <a:lstStyle/>
          <a:p>
            <a:pPr marL="514440" indent="-514080">
              <a:lnSpc>
                <a:spcPct val="100000"/>
              </a:lnSpc>
            </a:pPr>
            <a:endParaRPr lang="tr-TR" sz="2700" b="0" strike="noStrike" spc="-1" dirty="0">
              <a:solidFill>
                <a:srgbClr val="000000"/>
              </a:solidFill>
              <a:uFill>
                <a:solidFill>
                  <a:srgbClr val="FFFFFF"/>
                </a:solidFill>
              </a:uFill>
              <a:latin typeface="Georgia"/>
            </a:endParaRPr>
          </a:p>
          <a:p>
            <a:pPr marL="514440" indent="-514080">
              <a:lnSpc>
                <a:spcPct val="100000"/>
              </a:lnSpc>
              <a:buClr>
                <a:srgbClr val="D16349"/>
              </a:buClr>
              <a:buSzPct val="85000"/>
              <a:buFont typeface="Wingdings" charset="2"/>
              <a:buChar char=""/>
            </a:pPr>
            <a:r>
              <a:rPr lang="tr-TR" sz="2400" b="0" strike="noStrike" spc="-1" dirty="0" err="1">
                <a:solidFill>
                  <a:srgbClr val="000000"/>
                </a:solidFill>
                <a:uFill>
                  <a:solidFill>
                    <a:srgbClr val="FFFFFF"/>
                  </a:solidFill>
                </a:uFill>
                <a:latin typeface="Times New Roman"/>
              </a:rPr>
              <a:t>Ekstrakorporeal</a:t>
            </a:r>
            <a:r>
              <a:rPr lang="tr-TR" sz="2400" b="0" strike="noStrike" spc="-1" dirty="0">
                <a:solidFill>
                  <a:srgbClr val="000000"/>
                </a:solidFill>
                <a:uFill>
                  <a:solidFill>
                    <a:srgbClr val="FFFFFF"/>
                  </a:solidFill>
                </a:uFill>
                <a:latin typeface="Times New Roman"/>
              </a:rPr>
              <a:t> dolaşımda pıhtılaşmayı engellemek için kullanılır.</a:t>
            </a:r>
            <a:endParaRPr lang="tr-TR" sz="2700" b="0" strike="noStrike" spc="-1" dirty="0">
              <a:solidFill>
                <a:srgbClr val="000000"/>
              </a:solidFill>
              <a:uFill>
                <a:solidFill>
                  <a:srgbClr val="FFFFFF"/>
                </a:solidFill>
              </a:uFill>
              <a:latin typeface="Georgia"/>
            </a:endParaRPr>
          </a:p>
          <a:p>
            <a:pPr marL="514440" indent="-514080">
              <a:lnSpc>
                <a:spcPct val="100000"/>
              </a:lnSpc>
            </a:pPr>
            <a:endParaRPr lang="tr-TR" sz="2700" b="0" strike="noStrike" spc="-1" dirty="0">
              <a:solidFill>
                <a:srgbClr val="000000"/>
              </a:solidFill>
              <a:uFill>
                <a:solidFill>
                  <a:srgbClr val="FFFFFF"/>
                </a:solidFill>
              </a:uFill>
              <a:latin typeface="Georgia"/>
            </a:endParaRPr>
          </a:p>
          <a:p>
            <a:pPr marL="514440" indent="-514080">
              <a:lnSpc>
                <a:spcPct val="100000"/>
              </a:lnSpc>
              <a:buClr>
                <a:srgbClr val="D16349"/>
              </a:buClr>
              <a:buSzPct val="85000"/>
              <a:buFont typeface="Wingdings" charset="2"/>
              <a:buChar char=""/>
            </a:pPr>
            <a:r>
              <a:rPr lang="tr-TR" sz="2400" b="0" strike="noStrike" spc="-1" dirty="0" err="1">
                <a:solidFill>
                  <a:srgbClr val="000000"/>
                </a:solidFill>
                <a:uFill>
                  <a:solidFill>
                    <a:srgbClr val="FFFFFF"/>
                  </a:solidFill>
                </a:uFill>
                <a:latin typeface="Times New Roman"/>
              </a:rPr>
              <a:t>Trombin</a:t>
            </a:r>
            <a:r>
              <a:rPr lang="tr-TR" sz="2400" b="0" strike="noStrike" spc="-1" dirty="0">
                <a:solidFill>
                  <a:srgbClr val="000000"/>
                </a:solidFill>
                <a:uFill>
                  <a:solidFill>
                    <a:srgbClr val="FFFFFF"/>
                  </a:solidFill>
                </a:uFill>
                <a:latin typeface="Times New Roman"/>
              </a:rPr>
              <a:t> oluşumunu ve/veya etkisini </a:t>
            </a:r>
            <a:r>
              <a:rPr lang="tr-TR" sz="2400" b="0" strike="noStrike" spc="-1" dirty="0" err="1">
                <a:solidFill>
                  <a:srgbClr val="000000"/>
                </a:solidFill>
                <a:uFill>
                  <a:solidFill>
                    <a:srgbClr val="FFFFFF"/>
                  </a:solidFill>
                </a:uFill>
                <a:latin typeface="Times New Roman"/>
              </a:rPr>
              <a:t>inhibe</a:t>
            </a:r>
            <a:r>
              <a:rPr lang="tr-TR" sz="2400" b="0" strike="noStrike" spc="-1" dirty="0">
                <a:solidFill>
                  <a:srgbClr val="000000"/>
                </a:solidFill>
                <a:uFill>
                  <a:solidFill>
                    <a:srgbClr val="FFFFFF"/>
                  </a:solidFill>
                </a:uFill>
                <a:latin typeface="Times New Roman"/>
              </a:rPr>
              <a:t> eder.</a:t>
            </a:r>
            <a:endParaRPr lang="tr-TR" sz="2700" b="0" strike="noStrike" spc="-1" dirty="0">
              <a:solidFill>
                <a:srgbClr val="000000"/>
              </a:solidFill>
              <a:uFill>
                <a:solidFill>
                  <a:srgbClr val="FFFFFF"/>
                </a:solidFill>
              </a:uFill>
              <a:latin typeface="Georgia"/>
            </a:endParaRPr>
          </a:p>
          <a:p>
            <a:pPr marL="514440" indent="-514080">
              <a:lnSpc>
                <a:spcPct val="100000"/>
              </a:lnSpc>
            </a:pPr>
            <a:endParaRPr lang="tr-TR" sz="2700" b="0" strike="noStrike" spc="-1" dirty="0">
              <a:solidFill>
                <a:srgbClr val="000000"/>
              </a:solidFill>
              <a:uFill>
                <a:solidFill>
                  <a:srgbClr val="FFFFFF"/>
                </a:solidFill>
              </a:uFill>
              <a:latin typeface="Georgia"/>
            </a:endParaRPr>
          </a:p>
          <a:p>
            <a:pPr marL="514440" indent="-514080">
              <a:lnSpc>
                <a:spcPct val="100000"/>
              </a:lnSpc>
              <a:buClr>
                <a:srgbClr val="D16349"/>
              </a:buClr>
              <a:buSzPct val="85000"/>
              <a:buFont typeface="Wingdings" charset="2"/>
              <a:buChar char=""/>
            </a:pPr>
            <a:r>
              <a:rPr lang="tr-TR" sz="2400" b="0" strike="noStrike" spc="-1" dirty="0" err="1">
                <a:solidFill>
                  <a:srgbClr val="000000"/>
                </a:solidFill>
                <a:uFill>
                  <a:solidFill>
                    <a:srgbClr val="FFFFFF"/>
                  </a:solidFill>
                </a:uFill>
                <a:latin typeface="Times New Roman"/>
              </a:rPr>
              <a:t>Koagülasyon</a:t>
            </a:r>
            <a:r>
              <a:rPr lang="tr-TR" sz="2400" b="0" strike="noStrike" spc="-1" dirty="0">
                <a:solidFill>
                  <a:srgbClr val="000000"/>
                </a:solidFill>
                <a:uFill>
                  <a:solidFill>
                    <a:srgbClr val="FFFFFF"/>
                  </a:solidFill>
                </a:uFill>
                <a:latin typeface="Times New Roman"/>
              </a:rPr>
              <a:t> </a:t>
            </a:r>
            <a:r>
              <a:rPr lang="tr-TR" sz="2400" b="0" strike="noStrike" spc="-1" dirty="0" err="1">
                <a:solidFill>
                  <a:srgbClr val="000000"/>
                </a:solidFill>
                <a:uFill>
                  <a:solidFill>
                    <a:srgbClr val="FFFFFF"/>
                  </a:solidFill>
                </a:uFill>
                <a:latin typeface="Times New Roman"/>
              </a:rPr>
              <a:t>kaskadında</a:t>
            </a:r>
            <a:r>
              <a:rPr lang="tr-TR" sz="2400" b="0" strike="noStrike" spc="-1" dirty="0">
                <a:solidFill>
                  <a:srgbClr val="000000"/>
                </a:solidFill>
                <a:uFill>
                  <a:solidFill>
                    <a:srgbClr val="FFFFFF"/>
                  </a:solidFill>
                </a:uFill>
                <a:latin typeface="Times New Roman"/>
              </a:rPr>
              <a:t> farklı aşamalara etki eder.</a:t>
            </a:r>
            <a:endParaRPr lang="tr-TR" sz="2700" b="0" strike="noStrike" spc="-1" dirty="0">
              <a:solidFill>
                <a:srgbClr val="000000"/>
              </a:solidFill>
              <a:uFill>
                <a:solidFill>
                  <a:srgbClr val="FFFFFF"/>
                </a:solidFill>
              </a:uFill>
              <a:latin typeface="Georgia"/>
            </a:endParaRPr>
          </a:p>
          <a:p>
            <a:pPr marL="514440" indent="-514080">
              <a:lnSpc>
                <a:spcPct val="100000"/>
              </a:lnSpc>
            </a:pPr>
            <a:endParaRPr lang="tr-TR" sz="2700" b="0" strike="noStrike" spc="-1" dirty="0">
              <a:solidFill>
                <a:srgbClr val="000000"/>
              </a:solidFill>
              <a:uFill>
                <a:solidFill>
                  <a:srgbClr val="FFFFFF"/>
                </a:solidFill>
              </a:uFill>
              <a:latin typeface="Georgia"/>
            </a:endParaRPr>
          </a:p>
          <a:p>
            <a:pPr marL="514440" indent="-514080">
              <a:lnSpc>
                <a:spcPct val="100000"/>
              </a:lnSpc>
              <a:buClr>
                <a:srgbClr val="D16349"/>
              </a:buClr>
              <a:buSzPct val="85000"/>
              <a:buFont typeface="Wingdings" charset="2"/>
              <a:buChar char=""/>
            </a:pPr>
            <a:r>
              <a:rPr lang="tr-TR" sz="2400" b="0" strike="noStrike" spc="-1" dirty="0">
                <a:solidFill>
                  <a:srgbClr val="000000"/>
                </a:solidFill>
                <a:uFill>
                  <a:solidFill>
                    <a:srgbClr val="FFFFFF"/>
                  </a:solidFill>
                </a:uFill>
                <a:latin typeface="Times New Roman"/>
              </a:rPr>
              <a:t>Tüm </a:t>
            </a:r>
            <a:r>
              <a:rPr lang="tr-TR" sz="2400" b="0" strike="noStrike" spc="-1" dirty="0" err="1">
                <a:solidFill>
                  <a:srgbClr val="000000"/>
                </a:solidFill>
                <a:uFill>
                  <a:solidFill>
                    <a:srgbClr val="FFFFFF"/>
                  </a:solidFill>
                </a:uFill>
                <a:latin typeface="Times New Roman"/>
              </a:rPr>
              <a:t>antikoagülanlar</a:t>
            </a:r>
            <a:r>
              <a:rPr lang="tr-TR" sz="2400" b="0" strike="noStrike" spc="-1" dirty="0">
                <a:solidFill>
                  <a:srgbClr val="000000"/>
                </a:solidFill>
                <a:uFill>
                  <a:solidFill>
                    <a:srgbClr val="FFFFFF"/>
                  </a:solidFill>
                </a:uFill>
                <a:latin typeface="Times New Roman"/>
              </a:rPr>
              <a:t> kanama riskinin artmasına neden olur!!!</a:t>
            </a:r>
            <a:endParaRPr lang="tr-TR" sz="2700" b="0" strike="noStrike" spc="-1" dirty="0">
              <a:solidFill>
                <a:srgbClr val="000000"/>
              </a:solidFill>
              <a:uFill>
                <a:solidFill>
                  <a:srgbClr val="FFFFFF"/>
                </a:solidFill>
              </a:uFill>
              <a:latin typeface="Georgia"/>
            </a:endParaRPr>
          </a:p>
        </p:txBody>
      </p:sp>
    </p:spTree>
  </p:cSld>
  <p:clrMapOvr>
    <a:masterClrMapping/>
  </p:clrMapOvr>
  <p:transition spd="med">
    <p:wheel spokes="1"/>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TextShape 1"/>
          <p:cNvSpPr txBox="1"/>
          <p:nvPr/>
        </p:nvSpPr>
        <p:spPr>
          <a:xfrm>
            <a:off x="4361760" y="1026360"/>
            <a:ext cx="456840" cy="441000"/>
          </a:xfrm>
          <a:prstGeom prst="rect">
            <a:avLst/>
          </a:prstGeom>
          <a:noFill/>
          <a:ln>
            <a:noFill/>
          </a:ln>
        </p:spPr>
        <p:txBody>
          <a:bodyPr lIns="45720" tIns="45000" rIns="45720" bIns="45000" anchor="ctr"/>
          <a:lstStyle/>
          <a:p>
            <a:endParaRPr lang="tr-TR" sz="2400" b="0" strike="noStrike" spc="-1">
              <a:solidFill>
                <a:srgbClr val="000000"/>
              </a:solidFill>
              <a:uFill>
                <a:solidFill>
                  <a:srgbClr val="FFFFFF"/>
                </a:solidFill>
              </a:uFill>
              <a:latin typeface="Times New Roman"/>
            </a:endParaRPr>
          </a:p>
        </p:txBody>
      </p:sp>
      <p:sp>
        <p:nvSpPr>
          <p:cNvPr id="195" name="TextShape 2"/>
          <p:cNvSpPr txBox="1"/>
          <p:nvPr/>
        </p:nvSpPr>
        <p:spPr>
          <a:xfrm>
            <a:off x="156754" y="1556640"/>
            <a:ext cx="8807606" cy="5144606"/>
          </a:xfrm>
          <a:prstGeom prst="rect">
            <a:avLst/>
          </a:prstGeom>
          <a:noFill/>
          <a:ln>
            <a:noFill/>
          </a:ln>
        </p:spPr>
        <p:txBody>
          <a:bodyPr lIns="90000" tIns="45000" rIns="90000" bIns="45000"/>
          <a:lstStyle/>
          <a:p>
            <a:pPr marL="274320" indent="-273960">
              <a:lnSpc>
                <a:spcPct val="150000"/>
              </a:lnSpc>
              <a:buClr>
                <a:srgbClr val="D16349"/>
              </a:buClr>
              <a:buSzPct val="85000"/>
              <a:buFont typeface="Wingdings" charset="2"/>
              <a:buChar char=""/>
            </a:pPr>
            <a:r>
              <a:rPr lang="tr-TR" sz="2800" b="0" strike="noStrike" spc="-1" dirty="0">
                <a:solidFill>
                  <a:srgbClr val="000000"/>
                </a:solidFill>
                <a:uFill>
                  <a:solidFill>
                    <a:srgbClr val="FFFFFF"/>
                  </a:solidFill>
                </a:uFill>
                <a:latin typeface="Times New Roman"/>
              </a:rPr>
              <a:t>Kullanılan cihaza, yapılan işleme ve hastanın klinik durumuna bağlı olarak, tercih edilen </a:t>
            </a:r>
            <a:r>
              <a:rPr lang="tr-TR" sz="2800" b="0" strike="noStrike" spc="-1" dirty="0" err="1">
                <a:solidFill>
                  <a:srgbClr val="000000"/>
                </a:solidFill>
                <a:uFill>
                  <a:solidFill>
                    <a:srgbClr val="FFFFFF"/>
                  </a:solidFill>
                </a:uFill>
                <a:latin typeface="Times New Roman"/>
              </a:rPr>
              <a:t>antikoagulan</a:t>
            </a:r>
            <a:r>
              <a:rPr lang="tr-TR" sz="2800" b="0" strike="noStrike" spc="-1" dirty="0">
                <a:solidFill>
                  <a:srgbClr val="000000"/>
                </a:solidFill>
                <a:uFill>
                  <a:solidFill>
                    <a:srgbClr val="FFFFFF"/>
                  </a:solidFill>
                </a:uFill>
                <a:latin typeface="Times New Roman"/>
              </a:rPr>
              <a:t> madde değişir.</a:t>
            </a:r>
            <a:endParaRPr lang="tr-TR" sz="2700" b="0" strike="noStrike" spc="-1" dirty="0">
              <a:solidFill>
                <a:srgbClr val="000000"/>
              </a:solidFill>
              <a:uFill>
                <a:solidFill>
                  <a:srgbClr val="FFFFFF"/>
                </a:solidFill>
              </a:uFill>
              <a:latin typeface="Georgia"/>
            </a:endParaRPr>
          </a:p>
          <a:p>
            <a:pPr marL="274320" indent="-273960">
              <a:lnSpc>
                <a:spcPct val="150000"/>
              </a:lnSpc>
              <a:buClr>
                <a:srgbClr val="D16349"/>
              </a:buClr>
              <a:buSzPct val="85000"/>
              <a:buFont typeface="Wingdings" charset="2"/>
              <a:buChar char=""/>
            </a:pPr>
            <a:r>
              <a:rPr lang="tr-TR" sz="2800" b="0" strike="noStrike" spc="-1" dirty="0">
                <a:solidFill>
                  <a:srgbClr val="000000"/>
                </a:solidFill>
                <a:uFill>
                  <a:solidFill>
                    <a:srgbClr val="FFFFFF"/>
                  </a:solidFill>
                </a:uFill>
                <a:latin typeface="Times New Roman"/>
              </a:rPr>
              <a:t>Çocuk yaş grubunda ve </a:t>
            </a:r>
            <a:r>
              <a:rPr lang="tr-TR" sz="2800" b="0" strike="noStrike" spc="-1" dirty="0" err="1">
                <a:solidFill>
                  <a:srgbClr val="FF0000"/>
                </a:solidFill>
                <a:uFill>
                  <a:solidFill>
                    <a:srgbClr val="FFFFFF"/>
                  </a:solidFill>
                </a:uFill>
                <a:latin typeface="Times New Roman"/>
              </a:rPr>
              <a:t>koagülopatisi</a:t>
            </a:r>
            <a:r>
              <a:rPr lang="tr-TR" sz="2800" b="0" strike="noStrike" spc="-1" dirty="0">
                <a:solidFill>
                  <a:srgbClr val="000000"/>
                </a:solidFill>
                <a:uFill>
                  <a:solidFill>
                    <a:srgbClr val="FFFFFF"/>
                  </a:solidFill>
                </a:uFill>
                <a:latin typeface="Times New Roman"/>
              </a:rPr>
              <a:t> olan tüm hastalarda, </a:t>
            </a:r>
            <a:r>
              <a:rPr lang="tr-TR" sz="2800" b="0" strike="noStrike" spc="-1" dirty="0" err="1">
                <a:solidFill>
                  <a:srgbClr val="000000"/>
                </a:solidFill>
                <a:uFill>
                  <a:solidFill>
                    <a:srgbClr val="FFFFFF"/>
                  </a:solidFill>
                </a:uFill>
                <a:latin typeface="Times New Roman"/>
              </a:rPr>
              <a:t>antikoagülan</a:t>
            </a:r>
            <a:r>
              <a:rPr lang="tr-TR" sz="2800" b="0" strike="noStrike" spc="-1" dirty="0">
                <a:solidFill>
                  <a:srgbClr val="000000"/>
                </a:solidFill>
                <a:uFill>
                  <a:solidFill>
                    <a:srgbClr val="FFFFFF"/>
                  </a:solidFill>
                </a:uFill>
                <a:latin typeface="Times New Roman"/>
              </a:rPr>
              <a:t> türü, dozu ve uygulama şekli </a:t>
            </a:r>
            <a:r>
              <a:rPr lang="tr-TR" sz="2800" b="0" strike="noStrike" spc="-1" dirty="0" err="1">
                <a:solidFill>
                  <a:srgbClr val="000000"/>
                </a:solidFill>
                <a:uFill>
                  <a:solidFill>
                    <a:srgbClr val="FFFFFF"/>
                  </a:solidFill>
                </a:uFill>
                <a:latin typeface="Times New Roman"/>
              </a:rPr>
              <a:t>modifiye</a:t>
            </a:r>
            <a:r>
              <a:rPr lang="tr-TR" sz="2800" b="0" strike="noStrike" spc="-1" dirty="0">
                <a:solidFill>
                  <a:srgbClr val="000000"/>
                </a:solidFill>
                <a:uFill>
                  <a:solidFill>
                    <a:srgbClr val="FFFFFF"/>
                  </a:solidFill>
                </a:uFill>
                <a:latin typeface="Times New Roman"/>
              </a:rPr>
              <a:t> edilmelidir.	</a:t>
            </a:r>
            <a:endParaRPr lang="tr-TR" sz="2700" b="0" strike="noStrike" spc="-1" dirty="0">
              <a:solidFill>
                <a:srgbClr val="000000"/>
              </a:solidFill>
              <a:uFill>
                <a:solidFill>
                  <a:srgbClr val="FFFFFF"/>
                </a:solidFill>
              </a:uFill>
              <a:latin typeface="Georgia"/>
            </a:endParaRPr>
          </a:p>
        </p:txBody>
      </p:sp>
      <p:sp>
        <p:nvSpPr>
          <p:cNvPr id="196" name="TextShape 3"/>
          <p:cNvSpPr txBox="1"/>
          <p:nvPr/>
        </p:nvSpPr>
        <p:spPr>
          <a:xfrm>
            <a:off x="156754" y="143691"/>
            <a:ext cx="8807606" cy="793389"/>
          </a:xfrm>
          <a:prstGeom prst="rect">
            <a:avLst/>
          </a:prstGeom>
          <a:solidFill>
            <a:srgbClr val="EBD6C8"/>
          </a:solidFill>
          <a:ln w="9360">
            <a:solidFill>
              <a:srgbClr val="D19049"/>
            </a:solidFill>
            <a:round/>
          </a:ln>
        </p:spPr>
        <p:txBody>
          <a:bodyPr lIns="90000" tIns="45000" rIns="90000" bIns="45000" anchor="b"/>
          <a:lstStyle/>
          <a:p>
            <a:pPr>
              <a:lnSpc>
                <a:spcPct val="100000"/>
              </a:lnSpc>
            </a:pPr>
            <a:r>
              <a:rPr lang="tr-TR" sz="4000" b="0" strike="noStrike" spc="-1" dirty="0" err="1">
                <a:solidFill>
                  <a:srgbClr val="000000"/>
                </a:solidFill>
                <a:uFill>
                  <a:solidFill>
                    <a:srgbClr val="FFFFFF"/>
                  </a:solidFill>
                </a:uFill>
                <a:latin typeface="Times New Roman"/>
              </a:rPr>
              <a:t>Antikoagülan</a:t>
            </a:r>
            <a:r>
              <a:rPr lang="tr-TR" sz="4000" b="0" strike="noStrike" spc="-1" dirty="0">
                <a:solidFill>
                  <a:srgbClr val="000000"/>
                </a:solidFill>
                <a:uFill>
                  <a:solidFill>
                    <a:srgbClr val="FFFFFF"/>
                  </a:solidFill>
                </a:uFill>
                <a:latin typeface="Times New Roman"/>
              </a:rPr>
              <a:t> madde;</a:t>
            </a:r>
            <a:endParaRPr lang="tr-TR" sz="2400" b="0" strike="noStrike" spc="-1" dirty="0">
              <a:solidFill>
                <a:srgbClr val="000000"/>
              </a:solidFill>
              <a:uFill>
                <a:solidFill>
                  <a:srgbClr val="FFFFFF"/>
                </a:solidFill>
              </a:uFill>
              <a:latin typeface="Georgia"/>
            </a:endParaRPr>
          </a:p>
        </p:txBody>
      </p:sp>
    </p:spTree>
  </p:cSld>
  <p:clrMapOvr>
    <a:masterClrMapping/>
  </p:clrMapOvr>
  <p:transition spd="med">
    <p:wheel spokes="1"/>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TextShape 1"/>
          <p:cNvSpPr txBox="1"/>
          <p:nvPr/>
        </p:nvSpPr>
        <p:spPr>
          <a:xfrm>
            <a:off x="4361760" y="1026360"/>
            <a:ext cx="456840" cy="441000"/>
          </a:xfrm>
          <a:prstGeom prst="rect">
            <a:avLst/>
          </a:prstGeom>
          <a:noFill/>
          <a:ln>
            <a:noFill/>
          </a:ln>
        </p:spPr>
        <p:txBody>
          <a:bodyPr lIns="45720" tIns="45000" rIns="45720" bIns="45000" anchor="ctr"/>
          <a:lstStyle/>
          <a:p>
            <a:endParaRPr lang="tr-TR" sz="2400" b="0" strike="noStrike" spc="-1">
              <a:solidFill>
                <a:srgbClr val="000000"/>
              </a:solidFill>
              <a:uFill>
                <a:solidFill>
                  <a:srgbClr val="FFFFFF"/>
                </a:solidFill>
              </a:uFill>
              <a:latin typeface="Times New Roman"/>
            </a:endParaRPr>
          </a:p>
        </p:txBody>
      </p:sp>
      <p:sp>
        <p:nvSpPr>
          <p:cNvPr id="198" name="TextShape 2"/>
          <p:cNvSpPr txBox="1"/>
          <p:nvPr/>
        </p:nvSpPr>
        <p:spPr>
          <a:xfrm>
            <a:off x="251640" y="815040"/>
            <a:ext cx="8605440" cy="4926960"/>
          </a:xfrm>
          <a:prstGeom prst="rect">
            <a:avLst/>
          </a:prstGeom>
          <a:noFill/>
          <a:ln>
            <a:noFill/>
          </a:ln>
        </p:spPr>
        <p:txBody>
          <a:bodyPr lIns="90000" tIns="45000" rIns="90000" bIns="45000"/>
          <a:lstStyle/>
          <a:p>
            <a:pPr marL="274320" indent="-273960">
              <a:lnSpc>
                <a:spcPct val="90000"/>
              </a:lnSpc>
            </a:pPr>
            <a:endParaRPr lang="tr-TR" sz="2700" b="0" strike="noStrike" spc="-1" dirty="0">
              <a:solidFill>
                <a:srgbClr val="000000"/>
              </a:solidFill>
              <a:uFill>
                <a:solidFill>
                  <a:srgbClr val="FFFFFF"/>
                </a:solidFill>
              </a:uFill>
              <a:latin typeface="Georgia"/>
            </a:endParaRPr>
          </a:p>
          <a:p>
            <a:pPr marL="274320" indent="-273960">
              <a:lnSpc>
                <a:spcPct val="140000"/>
              </a:lnSpc>
            </a:pPr>
            <a:endParaRPr lang="tr-TR" sz="2400" b="1" u="sng" strike="noStrike" spc="-1" dirty="0" smtClean="0">
              <a:solidFill>
                <a:srgbClr val="CCB400"/>
              </a:solidFill>
              <a:uFill>
                <a:solidFill>
                  <a:srgbClr val="FFFFFF"/>
                </a:solidFill>
              </a:uFill>
              <a:latin typeface="Albertus"/>
            </a:endParaRPr>
          </a:p>
          <a:p>
            <a:pPr marL="274320" indent="-273960">
              <a:lnSpc>
                <a:spcPct val="140000"/>
              </a:lnSpc>
            </a:pPr>
            <a:r>
              <a:rPr lang="tr-TR" sz="2400" b="1" u="sng" strike="noStrike" spc="-1" dirty="0" smtClean="0">
                <a:solidFill>
                  <a:srgbClr val="CCB400"/>
                </a:solidFill>
                <a:uFill>
                  <a:solidFill>
                    <a:srgbClr val="FFFFFF"/>
                  </a:solidFill>
                </a:uFill>
                <a:latin typeface="Albertus"/>
              </a:rPr>
              <a:t>1</a:t>
            </a:r>
            <a:r>
              <a:rPr lang="tr-TR" sz="2400" b="1" u="sng" strike="noStrike" spc="-1" dirty="0">
                <a:solidFill>
                  <a:srgbClr val="CCB400"/>
                </a:solidFill>
                <a:uFill>
                  <a:solidFill>
                    <a:srgbClr val="FFFFFF"/>
                  </a:solidFill>
                </a:uFill>
                <a:latin typeface="Albertus"/>
              </a:rPr>
              <a:t>. </a:t>
            </a:r>
            <a:r>
              <a:rPr lang="tr-TR" sz="2400" b="1" u="sng" strike="noStrike" spc="-1" dirty="0" err="1">
                <a:solidFill>
                  <a:srgbClr val="CCB400"/>
                </a:solidFill>
                <a:uFill>
                  <a:solidFill>
                    <a:srgbClr val="FFFFFF"/>
                  </a:solidFill>
                </a:uFill>
                <a:latin typeface="Albertus"/>
              </a:rPr>
              <a:t>Protrombin</a:t>
            </a:r>
            <a:r>
              <a:rPr lang="tr-TR" sz="2400" b="1" u="sng" strike="noStrike" spc="-1" dirty="0">
                <a:solidFill>
                  <a:srgbClr val="CCB400"/>
                </a:solidFill>
                <a:uFill>
                  <a:solidFill>
                    <a:srgbClr val="FFFFFF"/>
                  </a:solidFill>
                </a:uFill>
                <a:latin typeface="Albertus"/>
              </a:rPr>
              <a:t> Zamanı (PT</a:t>
            </a:r>
            <a:r>
              <a:rPr lang="tr-TR" sz="2400" b="1" u="sng" strike="noStrike" spc="-1" dirty="0" smtClean="0">
                <a:solidFill>
                  <a:srgbClr val="CCB400"/>
                </a:solidFill>
                <a:uFill>
                  <a:solidFill>
                    <a:srgbClr val="FFFFFF"/>
                  </a:solidFill>
                </a:uFill>
                <a:latin typeface="Albertus"/>
              </a:rPr>
              <a:t>)</a:t>
            </a:r>
            <a:endParaRPr lang="tr-TR" sz="2000" b="0" strike="noStrike" spc="-1" dirty="0" smtClean="0">
              <a:solidFill>
                <a:srgbClr val="000000"/>
              </a:solidFill>
              <a:uFill>
                <a:solidFill>
                  <a:srgbClr val="FFFFFF"/>
                </a:solidFill>
              </a:uFill>
              <a:latin typeface="Georgia"/>
            </a:endParaRPr>
          </a:p>
          <a:p>
            <a:pPr marL="274320" indent="-273960">
              <a:lnSpc>
                <a:spcPct val="140000"/>
              </a:lnSpc>
              <a:buClr>
                <a:srgbClr val="D16349"/>
              </a:buClr>
              <a:buSzPct val="85000"/>
              <a:buFont typeface="Wingdings" charset="2"/>
              <a:buChar char=""/>
            </a:pPr>
            <a:r>
              <a:rPr lang="tr-TR" sz="2400" b="0" strike="noStrike" spc="-1" dirty="0" smtClean="0">
                <a:solidFill>
                  <a:srgbClr val="000000"/>
                </a:solidFill>
                <a:uFill>
                  <a:solidFill>
                    <a:srgbClr val="FFFFFF"/>
                  </a:solidFill>
                </a:uFill>
                <a:latin typeface="Albertus"/>
              </a:rPr>
              <a:t>Doku </a:t>
            </a:r>
            <a:r>
              <a:rPr lang="tr-TR" sz="2400" b="0" strike="noStrike" spc="-1" dirty="0" err="1">
                <a:solidFill>
                  <a:srgbClr val="000000"/>
                </a:solidFill>
                <a:uFill>
                  <a:solidFill>
                    <a:srgbClr val="FFFFFF"/>
                  </a:solidFill>
                </a:uFill>
                <a:latin typeface="Albertus"/>
              </a:rPr>
              <a:t>tromboplastini</a:t>
            </a:r>
            <a:r>
              <a:rPr lang="tr-TR" sz="2400" b="0" strike="noStrike" spc="-1" dirty="0">
                <a:solidFill>
                  <a:srgbClr val="000000"/>
                </a:solidFill>
                <a:uFill>
                  <a:solidFill>
                    <a:srgbClr val="FFFFFF"/>
                  </a:solidFill>
                </a:uFill>
                <a:latin typeface="Albertus"/>
              </a:rPr>
              <a:t> varlığında plazmanın pıhtılaşma süresini ölçer. Ekstrensek ve ortak </a:t>
            </a:r>
            <a:r>
              <a:rPr lang="tr-TR" sz="2400" b="0" strike="noStrike" spc="-1" dirty="0" err="1">
                <a:solidFill>
                  <a:srgbClr val="000000"/>
                </a:solidFill>
                <a:uFill>
                  <a:solidFill>
                    <a:srgbClr val="FFFFFF"/>
                  </a:solidFill>
                </a:uFill>
                <a:latin typeface="Albertus"/>
              </a:rPr>
              <a:t>koagülasyon</a:t>
            </a:r>
            <a:r>
              <a:rPr lang="tr-TR" sz="2400" b="0" strike="noStrike" spc="-1" dirty="0">
                <a:solidFill>
                  <a:srgbClr val="000000"/>
                </a:solidFill>
                <a:uFill>
                  <a:solidFill>
                    <a:srgbClr val="FFFFFF"/>
                  </a:solidFill>
                </a:uFill>
                <a:latin typeface="Albertus"/>
              </a:rPr>
              <a:t> yollarında bulunan pıhtılaşma faktörlerinin (Faktör I, II, V, VII, X) düzeylerinden, oral </a:t>
            </a:r>
            <a:r>
              <a:rPr lang="tr-TR" sz="2400" b="0" strike="noStrike" spc="-1" dirty="0" err="1">
                <a:solidFill>
                  <a:srgbClr val="000000"/>
                </a:solidFill>
                <a:uFill>
                  <a:solidFill>
                    <a:srgbClr val="FFFFFF"/>
                  </a:solidFill>
                </a:uFill>
                <a:latin typeface="Albertus"/>
              </a:rPr>
              <a:t>antikagülan</a:t>
            </a:r>
            <a:r>
              <a:rPr lang="tr-TR" sz="2400" b="0" strike="noStrike" spc="-1" dirty="0">
                <a:solidFill>
                  <a:srgbClr val="000000"/>
                </a:solidFill>
                <a:uFill>
                  <a:solidFill>
                    <a:srgbClr val="FFFFFF"/>
                  </a:solidFill>
                </a:uFill>
                <a:latin typeface="Albertus"/>
              </a:rPr>
              <a:t>, karaciğer hastalıkları ve K vitamini eksikliği, yaygın damar içi pıhtılaşma, masif transfüzyon, </a:t>
            </a:r>
            <a:r>
              <a:rPr lang="tr-TR" sz="2400" b="0" strike="noStrike" spc="-1" dirty="0" err="1">
                <a:solidFill>
                  <a:srgbClr val="000000"/>
                </a:solidFill>
                <a:uFill>
                  <a:solidFill>
                    <a:srgbClr val="FFFFFF"/>
                  </a:solidFill>
                </a:uFill>
                <a:latin typeface="Albertus"/>
              </a:rPr>
              <a:t>heparin</a:t>
            </a:r>
            <a:r>
              <a:rPr lang="tr-TR" sz="2400" b="0" strike="noStrike" spc="-1" dirty="0">
                <a:solidFill>
                  <a:srgbClr val="000000"/>
                </a:solidFill>
                <a:uFill>
                  <a:solidFill>
                    <a:srgbClr val="FFFFFF"/>
                  </a:solidFill>
                </a:uFill>
                <a:latin typeface="Albertus"/>
              </a:rPr>
              <a:t> ve </a:t>
            </a:r>
            <a:r>
              <a:rPr lang="tr-TR" sz="2400" b="0" strike="noStrike" spc="-1" dirty="0" err="1">
                <a:solidFill>
                  <a:srgbClr val="000000"/>
                </a:solidFill>
                <a:uFill>
                  <a:solidFill>
                    <a:srgbClr val="FFFFFF"/>
                  </a:solidFill>
                </a:uFill>
                <a:latin typeface="Albertus"/>
              </a:rPr>
              <a:t>hipofibrinejenemiden</a:t>
            </a:r>
            <a:r>
              <a:rPr lang="tr-TR" sz="2400" b="0" strike="noStrike" spc="-1" dirty="0">
                <a:solidFill>
                  <a:srgbClr val="000000"/>
                </a:solidFill>
                <a:uFill>
                  <a:solidFill>
                    <a:srgbClr val="FFFFFF"/>
                  </a:solidFill>
                </a:uFill>
                <a:latin typeface="Albertus"/>
              </a:rPr>
              <a:t> etkilenen bir parametredir (</a:t>
            </a:r>
            <a:r>
              <a:rPr lang="tr-TR" b="0" strike="noStrike" spc="-1" dirty="0">
                <a:solidFill>
                  <a:srgbClr val="000000"/>
                </a:solidFill>
                <a:uFill>
                  <a:solidFill>
                    <a:srgbClr val="FFFFFF"/>
                  </a:solidFill>
                </a:uFill>
                <a:latin typeface="Albertus"/>
              </a:rPr>
              <a:t>Faktör I, II, V, VII ve X) </a:t>
            </a:r>
            <a:r>
              <a:rPr lang="tr-TR" b="1" strike="noStrike" spc="-1" dirty="0">
                <a:solidFill>
                  <a:srgbClr val="FF0000"/>
                </a:solidFill>
                <a:uFill>
                  <a:solidFill>
                    <a:srgbClr val="FFFFFF"/>
                  </a:solidFill>
                </a:uFill>
                <a:latin typeface="Albertus"/>
              </a:rPr>
              <a:t>10-13 </a:t>
            </a:r>
            <a:r>
              <a:rPr lang="tr-TR" b="1" strike="noStrike" spc="-1" dirty="0" err="1" smtClean="0">
                <a:solidFill>
                  <a:srgbClr val="FF0000"/>
                </a:solidFill>
                <a:uFill>
                  <a:solidFill>
                    <a:srgbClr val="FFFFFF"/>
                  </a:solidFill>
                </a:uFill>
                <a:latin typeface="Albertus"/>
              </a:rPr>
              <a:t>sn</a:t>
            </a:r>
            <a:endParaRPr lang="tr-TR" sz="2400" b="0" strike="noStrike" spc="-1" dirty="0">
              <a:solidFill>
                <a:srgbClr val="000000"/>
              </a:solidFill>
              <a:uFill>
                <a:solidFill>
                  <a:srgbClr val="FFFFFF"/>
                </a:solidFill>
              </a:uFill>
              <a:latin typeface="Georgia"/>
            </a:endParaRPr>
          </a:p>
        </p:txBody>
      </p:sp>
      <p:sp>
        <p:nvSpPr>
          <p:cNvPr id="199" name="CustomShape 3"/>
          <p:cNvSpPr/>
          <p:nvPr/>
        </p:nvSpPr>
        <p:spPr>
          <a:xfrm>
            <a:off x="156753" y="169817"/>
            <a:ext cx="8843555" cy="645223"/>
          </a:xfrm>
          <a:prstGeom prst="rect">
            <a:avLst/>
          </a:prstGeom>
          <a:solidFill>
            <a:srgbClr val="EBD6C8"/>
          </a:solidFill>
          <a:ln>
            <a:round/>
          </a:ln>
          <a:effectLst>
            <a:outerShdw blurRad="50800" dist="25400" dir="5400000" rotWithShape="0">
              <a:srgbClr val="000000">
                <a:alpha val="35000"/>
              </a:srgbClr>
            </a:outerShdw>
          </a:effectLst>
        </p:spPr>
        <p:style>
          <a:lnRef idx="1">
            <a:schemeClr val="accent6"/>
          </a:lnRef>
          <a:fillRef idx="2">
            <a:schemeClr val="accent6"/>
          </a:fillRef>
          <a:effectRef idx="1">
            <a:schemeClr val="accent6"/>
          </a:effectRef>
          <a:fontRef idx="minor"/>
        </p:style>
        <p:txBody>
          <a:bodyPr lIns="90000" tIns="45000" rIns="90000" bIns="45000"/>
          <a:lstStyle/>
          <a:p>
            <a:pPr>
              <a:lnSpc>
                <a:spcPct val="90000"/>
              </a:lnSpc>
            </a:pPr>
            <a:r>
              <a:rPr lang="tr-TR" sz="3200" b="1" strike="noStrike" spc="-1" dirty="0" err="1">
                <a:solidFill>
                  <a:srgbClr val="000000"/>
                </a:solidFill>
                <a:uFill>
                  <a:solidFill>
                    <a:srgbClr val="FFFFFF"/>
                  </a:solidFill>
                </a:uFill>
                <a:latin typeface="Times New Roman"/>
              </a:rPr>
              <a:t>Koagulasyon</a:t>
            </a:r>
            <a:r>
              <a:rPr lang="tr-TR" sz="3200" b="1" strike="noStrike" spc="-1" dirty="0">
                <a:solidFill>
                  <a:srgbClr val="000000"/>
                </a:solidFill>
                <a:uFill>
                  <a:solidFill>
                    <a:srgbClr val="FFFFFF"/>
                  </a:solidFill>
                </a:uFill>
                <a:latin typeface="Times New Roman"/>
              </a:rPr>
              <a:t> Testleri</a:t>
            </a:r>
            <a:endParaRPr lang="tr-TR" sz="1800" b="0" strike="noStrike" spc="-1" dirty="0">
              <a:solidFill>
                <a:srgbClr val="000000"/>
              </a:solidFill>
              <a:uFill>
                <a:solidFill>
                  <a:srgbClr val="FFFFFF"/>
                </a:solidFill>
              </a:uFill>
              <a:latin typeface="Arial"/>
            </a:endParaRPr>
          </a:p>
        </p:txBody>
      </p:sp>
    </p:spTree>
  </p:cSld>
  <p:clrMapOvr>
    <a:masterClrMapping/>
  </p:clrMapOvr>
  <p:transition spd="med">
    <p:wheel spokes="1"/>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98">
                                            <p:txEl>
                                              <p:pRg st="2" end="21"/>
                                            </p:txEl>
                                          </p:spTgt>
                                        </p:tgtEl>
                                        <p:attrNameLst>
                                          <p:attrName>style.visibility</p:attrName>
                                        </p:attrNameLst>
                                      </p:cBhvr>
                                      <p:to>
                                        <p:strVal val="visible"/>
                                      </p:to>
                                    </p:set>
                                    <p:animEffect transition="in" filter="strips(downLeft)">
                                      <p:cBhvr additive="repl">
                                        <p:cTn id="7" dur="500"/>
                                        <p:tgtEl>
                                          <p:spTgt spid="198">
                                            <p:txEl>
                                              <p:pRg st="2" end="2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98">
                                            <p:txEl>
                                              <p:pRg st="22" end="413"/>
                                            </p:txEl>
                                          </p:spTgt>
                                        </p:tgtEl>
                                        <p:attrNameLst>
                                          <p:attrName>style.visibility</p:attrName>
                                        </p:attrNameLst>
                                      </p:cBhvr>
                                      <p:to>
                                        <p:strVal val="visible"/>
                                      </p:to>
                                    </p:set>
                                    <p:animEffect transition="out" filter="wipe(down)">
                                      <p:cBhvr additive="repl">
                                        <p:cTn id="12" dur="500"/>
                                        <p:tgtEl>
                                          <p:spTgt spid="198">
                                            <p:txEl>
                                              <p:pRg st="22" end="41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98">
                                            <p:txEl>
                                              <p:pRg st="414" end="457"/>
                                            </p:txEl>
                                          </p:spTgt>
                                        </p:tgtEl>
                                        <p:attrNameLst>
                                          <p:attrName>style.visibility</p:attrName>
                                        </p:attrNameLst>
                                      </p:cBhvr>
                                      <p:to>
                                        <p:strVal val="visible"/>
                                      </p:to>
                                    </p:set>
                                    <p:animEffect transition="in" filter="strips(downLeft)">
                                      <p:cBhvr additive="repl">
                                        <p:cTn id="17" dur="500"/>
                                        <p:tgtEl>
                                          <p:spTgt spid="198">
                                            <p:txEl>
                                              <p:pRg st="414" end="457"/>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198">
                                            <p:txEl>
                                              <p:pRg st="458" end="639"/>
                                            </p:txEl>
                                          </p:spTgt>
                                        </p:tgtEl>
                                        <p:attrNameLst>
                                          <p:attrName>style.visibility</p:attrName>
                                        </p:attrNameLst>
                                      </p:cBhvr>
                                      <p:to>
                                        <p:strVal val="visible"/>
                                      </p:to>
                                    </p:set>
                                    <p:animEffect transition="out" filter="wipe(down)">
                                      <p:cBhvr additive="repl">
                                        <p:cTn id="20" dur="500"/>
                                        <p:tgtEl>
                                          <p:spTgt spid="198">
                                            <p:txEl>
                                              <p:pRg st="458" end="639"/>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198">
                                            <p:txEl>
                                              <p:pRg st="640" end="864"/>
                                            </p:txEl>
                                          </p:spTgt>
                                        </p:tgtEl>
                                        <p:attrNameLst>
                                          <p:attrName>style.visibility</p:attrName>
                                        </p:attrNameLst>
                                      </p:cBhvr>
                                      <p:to>
                                        <p:strVal val="visible"/>
                                      </p:to>
                                    </p:set>
                                    <p:animEffect transition="out" filter="wipe(down)">
                                      <p:cBhvr additive="repl">
                                        <p:cTn id="23" dur="500"/>
                                        <p:tgtEl>
                                          <p:spTgt spid="198">
                                            <p:txEl>
                                              <p:pRg st="640" end="86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83</TotalTime>
  <Words>2429</Words>
  <Application>Microsoft Office PowerPoint</Application>
  <PresentationFormat>Ekran Gösterisi (4:3)</PresentationFormat>
  <Paragraphs>444</Paragraphs>
  <Slides>53</Slides>
  <Notes>13</Notes>
  <HiddenSlides>0</HiddenSlides>
  <MMClips>0</MMClips>
  <ScaleCrop>false</ScaleCrop>
  <HeadingPairs>
    <vt:vector size="6" baseType="variant">
      <vt:variant>
        <vt:lpstr>Kullanılan Yazı Tipleri</vt:lpstr>
      </vt:variant>
      <vt:variant>
        <vt:i4>12</vt:i4>
      </vt:variant>
      <vt:variant>
        <vt:lpstr>Tema</vt:lpstr>
      </vt:variant>
      <vt:variant>
        <vt:i4>3</vt:i4>
      </vt:variant>
      <vt:variant>
        <vt:lpstr>Slayt Başlıkları</vt:lpstr>
      </vt:variant>
      <vt:variant>
        <vt:i4>53</vt:i4>
      </vt:variant>
    </vt:vector>
  </HeadingPairs>
  <TitlesOfParts>
    <vt:vector size="68" baseType="lpstr">
      <vt:lpstr>Albertus</vt:lpstr>
      <vt:lpstr>Arial</vt:lpstr>
      <vt:lpstr>Courier New</vt:lpstr>
      <vt:lpstr>DejaVu Sans</vt:lpstr>
      <vt:lpstr>Georgia</vt:lpstr>
      <vt:lpstr>Lucida Sans Unicode</vt:lpstr>
      <vt:lpstr>Symbol</vt:lpstr>
      <vt:lpstr>Times New Roman</vt:lpstr>
      <vt:lpstr>Verdana</vt:lpstr>
      <vt:lpstr>Wingdings</vt:lpstr>
      <vt:lpstr>Wingdings 2</vt:lpstr>
      <vt:lpstr>Wingdings 3</vt:lpstr>
      <vt:lpstr>Office Theme</vt:lpstr>
      <vt:lpstr>Office Theme</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AFEREZ FARMAKOLOJİSİ VE ANTİKOAGÜLANLAR</dc:title>
  <dc:subject/>
  <dc:creator>DURAN ALİ GÖKDEMİROĞLU</dc:creator>
  <dc:description/>
  <cp:lastModifiedBy>DURAN ALİ GÖKDEMİROĞLU</cp:lastModifiedBy>
  <cp:revision>330</cp:revision>
  <dcterms:created xsi:type="dcterms:W3CDTF">2022-09-09T06:44:00Z</dcterms:created>
  <dcterms:modified xsi:type="dcterms:W3CDTF">2025-04-25T06:53:06Z</dcterms:modified>
  <dc:language>tr-TR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false</vt:bool>
  </property>
  <property fmtid="{D5CDD505-2E9C-101B-9397-08002B2CF9AE}" pid="5" name="ICV">
    <vt:lpwstr>EF39AA04B5224586B9562410BD9D25F2_13</vt:lpwstr>
  </property>
  <property fmtid="{D5CDD505-2E9C-101B-9397-08002B2CF9AE}" pid="6" name="KSOProductBuildVer">
    <vt:lpwstr>1033-12.2.0.16909</vt:lpwstr>
  </property>
  <property fmtid="{D5CDD505-2E9C-101B-9397-08002B2CF9AE}" pid="7" name="LinksUpToDate">
    <vt:bool>false</vt:bool>
  </property>
  <property fmtid="{D5CDD505-2E9C-101B-9397-08002B2CF9AE}" pid="8" name="MMClips">
    <vt:i4>0</vt:i4>
  </property>
  <property fmtid="{D5CDD505-2E9C-101B-9397-08002B2CF9AE}" pid="9" name="Notes">
    <vt:i4>13</vt:i4>
  </property>
  <property fmtid="{D5CDD505-2E9C-101B-9397-08002B2CF9AE}" pid="10" name="PresentationFormat">
    <vt:lpwstr>Ekran Gösterisi (4:3)</vt:lpwstr>
  </property>
  <property fmtid="{D5CDD505-2E9C-101B-9397-08002B2CF9AE}" pid="11" name="ScaleCrop">
    <vt:bool>false</vt:bool>
  </property>
  <property fmtid="{D5CDD505-2E9C-101B-9397-08002B2CF9AE}" pid="12" name="ShareDoc">
    <vt:bool>false</vt:bool>
  </property>
  <property fmtid="{D5CDD505-2E9C-101B-9397-08002B2CF9AE}" pid="13" name="Slides">
    <vt:i4>51</vt:i4>
  </property>
</Properties>
</file>